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Override PartName="/ppt/media/image19.jpeg" ContentType="image/jpeg"/>
  <Override PartName="/ppt/media/image20.jpeg" ContentType="image/jpeg"/>
  <Override PartName="/ppt/media/image21.jpeg" ContentType="image/jpeg"/>
  <Override PartName="/ppt/media/image22.jpeg" ContentType="image/jpeg"/>
  <Override PartName="/ppt/media/image23.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FEBCA"/>
          </a:solidFill>
        </a:fill>
      </a:tcStyle>
    </a:wholeTbl>
    <a:band2H>
      <a:tcTxStyle b="def" i="def"/>
      <a:tcStyle>
        <a:tcBdr/>
        <a:fill>
          <a:solidFill>
            <a:srgbClr val="F0F5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5EACA"/>
          </a:solidFill>
        </a:fill>
      </a:tcStyle>
    </a:wholeTbl>
    <a:band2H>
      <a:tcTxStyle b="def" i="def"/>
      <a:tcStyle>
        <a:tcBdr/>
        <a:fill>
          <a:solidFill>
            <a:srgbClr val="FAF5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FE4D4"/>
          </a:solidFill>
        </a:fill>
      </a:tcStyle>
    </a:wholeTbl>
    <a:band2H>
      <a:tcTxStyle b="def" i="def"/>
      <a:tcStyle>
        <a:tcBdr/>
        <a:fill>
          <a:solidFill>
            <a:srgbClr val="F0F2EB"/>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05" name="Shape 305"/>
          <p:cNvSpPr/>
          <p:nvPr>
            <p:ph type="sldImg"/>
          </p:nvPr>
        </p:nvSpPr>
        <p:spPr>
          <a:xfrm>
            <a:off x="1143000" y="685800"/>
            <a:ext cx="4572000" cy="3429000"/>
          </a:xfrm>
          <a:prstGeom prst="rect">
            <a:avLst/>
          </a:prstGeom>
        </p:spPr>
        <p:txBody>
          <a:bodyPr/>
          <a:lstStyle/>
          <a:p>
            <a:pPr/>
          </a:p>
        </p:txBody>
      </p:sp>
      <p:sp>
        <p:nvSpPr>
          <p:cNvPr id="306" name="Shape 30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my slide ">
    <p:spTree>
      <p:nvGrpSpPr>
        <p:cNvPr id="1" name=""/>
        <p:cNvGrpSpPr/>
        <p:nvPr/>
      </p:nvGrpSpPr>
      <p:grpSpPr>
        <a:xfrm>
          <a:off x="0" y="0"/>
          <a:ext cx="0" cy="0"/>
          <a:chOff x="0" y="0"/>
          <a:chExt cx="0" cy="0"/>
        </a:xfrm>
      </p:grpSpPr>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OBJECT_WITH_CAPTION_TEXT">
    <p:spTree>
      <p:nvGrpSpPr>
        <p:cNvPr id="1" name=""/>
        <p:cNvGrpSpPr/>
        <p:nvPr/>
      </p:nvGrpSpPr>
      <p:grpSpPr>
        <a:xfrm>
          <a:off x="0" y="0"/>
          <a:ext cx="0" cy="0"/>
          <a:chOff x="0" y="0"/>
          <a:chExt cx="0" cy="0"/>
        </a:xfrm>
      </p:grpSpPr>
      <p:sp>
        <p:nvSpPr>
          <p:cNvPr id="113" name="Title Text"/>
          <p:cNvSpPr txBox="1"/>
          <p:nvPr>
            <p:ph type="title"/>
          </p:nvPr>
        </p:nvSpPr>
        <p:spPr>
          <a:xfrm>
            <a:off x="0" y="1124711"/>
            <a:ext cx="8915400" cy="914401"/>
          </a:xfrm>
          <a:prstGeom prst="rect">
            <a:avLst/>
          </a:prstGeom>
          <a:solidFill>
            <a:srgbClr val="333333"/>
          </a:solidFill>
        </p:spPr>
        <p:txBody>
          <a:bodyPr lIns="45699" tIns="45699" rIns="45699" bIns="45699">
            <a:normAutofit fontScale="100000" lnSpcReduction="0"/>
          </a:bodyPr>
          <a:lstStyle>
            <a:lvl1pPr>
              <a:defRPr sz="3600">
                <a:solidFill>
                  <a:srgbClr val="FFFFFF"/>
                </a:solidFill>
                <a:latin typeface="Century Gothic"/>
                <a:ea typeface="Century Gothic"/>
                <a:cs typeface="Century Gothic"/>
                <a:sym typeface="Century Gothic"/>
              </a:defRPr>
            </a:lvl1pPr>
          </a:lstStyle>
          <a:p>
            <a:pPr/>
            <a:r>
              <a:t>Title Text</a:t>
            </a:r>
          </a:p>
        </p:txBody>
      </p:sp>
      <p:sp>
        <p:nvSpPr>
          <p:cNvPr id="114" name="Body Level One…"/>
          <p:cNvSpPr txBox="1"/>
          <p:nvPr>
            <p:ph type="body" sz="half" idx="1"/>
          </p:nvPr>
        </p:nvSpPr>
        <p:spPr>
          <a:xfrm>
            <a:off x="5147533" y="2590802"/>
            <a:ext cx="3566161" cy="3686175"/>
          </a:xfrm>
          <a:prstGeom prst="rect">
            <a:avLst/>
          </a:prstGeom>
        </p:spPr>
        <p:txBody>
          <a:bodyPr lIns="45699" tIns="45699" rIns="45699" bIns="45699">
            <a:normAutofit fontScale="100000" lnSpcReduction="0"/>
          </a:bodyPr>
          <a:lstStyle>
            <a:lvl1pPr marL="457200" indent="-342900">
              <a:spcBef>
                <a:spcPts val="2000"/>
              </a:spcBef>
              <a:buClr>
                <a:schemeClr val="accent1"/>
              </a:buClr>
              <a:buSzPts val="1800"/>
              <a:buFont typeface="Helvetica"/>
              <a:buChar char="🞑"/>
              <a:defRPr sz="1800">
                <a:solidFill>
                  <a:srgbClr val="595959"/>
                </a:solidFill>
                <a:latin typeface="Century Gothic"/>
                <a:ea typeface="Century Gothic"/>
                <a:cs typeface="Century Gothic"/>
                <a:sym typeface="Century Gothic"/>
              </a:defRPr>
            </a:lvl1pPr>
            <a:lvl2pPr marL="914400" indent="-342900">
              <a:spcBef>
                <a:spcPts val="2000"/>
              </a:spcBef>
              <a:buClr>
                <a:schemeClr val="accent1"/>
              </a:buClr>
              <a:buSzPts val="1800"/>
              <a:buFont typeface="Helvetica"/>
              <a:buChar char="🞑"/>
              <a:defRPr sz="1800">
                <a:solidFill>
                  <a:srgbClr val="595959"/>
                </a:solidFill>
                <a:latin typeface="Century Gothic"/>
                <a:ea typeface="Century Gothic"/>
                <a:cs typeface="Century Gothic"/>
                <a:sym typeface="Century Gothic"/>
              </a:defRPr>
            </a:lvl2pPr>
            <a:lvl3pPr marL="1371600" indent="-342900">
              <a:spcBef>
                <a:spcPts val="2000"/>
              </a:spcBef>
              <a:buClr>
                <a:schemeClr val="accent1"/>
              </a:buClr>
              <a:buSzPts val="1800"/>
              <a:buFont typeface="Helvetica"/>
              <a:buChar char="🞑"/>
              <a:defRPr sz="1800">
                <a:solidFill>
                  <a:srgbClr val="595959"/>
                </a:solidFill>
                <a:latin typeface="Century Gothic"/>
                <a:ea typeface="Century Gothic"/>
                <a:cs typeface="Century Gothic"/>
                <a:sym typeface="Century Gothic"/>
              </a:defRPr>
            </a:lvl3pPr>
            <a:lvl4pPr marL="1828800" indent="-342900">
              <a:spcBef>
                <a:spcPts val="2000"/>
              </a:spcBef>
              <a:buClr>
                <a:schemeClr val="accent1"/>
              </a:buClr>
              <a:buSzPts val="1800"/>
              <a:buFont typeface="Helvetica"/>
              <a:buChar char="🞑"/>
              <a:defRPr sz="1800">
                <a:solidFill>
                  <a:srgbClr val="595959"/>
                </a:solidFill>
                <a:latin typeface="Century Gothic"/>
                <a:ea typeface="Century Gothic"/>
                <a:cs typeface="Century Gothic"/>
                <a:sym typeface="Century Gothic"/>
              </a:defRPr>
            </a:lvl4pPr>
            <a:lvl5pPr marL="2286000" indent="-342900">
              <a:spcBef>
                <a:spcPts val="2000"/>
              </a:spcBef>
              <a:buClr>
                <a:schemeClr val="accent1"/>
              </a:buClr>
              <a:buSzPts val="1800"/>
              <a:buFont typeface="Helvetica"/>
              <a:buChar char="🞑"/>
              <a:defRPr sz="1800">
                <a:solidFill>
                  <a:srgbClr val="595959"/>
                </a:solidFill>
                <a:latin typeface="Century Gothic"/>
                <a:ea typeface="Century Gothic"/>
                <a:cs typeface="Century Gothic"/>
                <a:sym typeface="Century Gothic"/>
              </a:defRPr>
            </a:lvl5pPr>
          </a:lstStyle>
          <a:p>
            <a:pPr/>
            <a:r>
              <a:t>Body Level One</a:t>
            </a:r>
          </a:p>
          <a:p>
            <a:pPr lvl="1"/>
            <a:r>
              <a:t>Body Level Two</a:t>
            </a:r>
          </a:p>
          <a:p>
            <a:pPr lvl="2"/>
            <a:r>
              <a:t>Body Level Three</a:t>
            </a:r>
          </a:p>
          <a:p>
            <a:pPr lvl="3"/>
            <a:r>
              <a:t>Body Level Four</a:t>
            </a:r>
          </a:p>
          <a:p>
            <a:pPr lvl="4"/>
            <a:r>
              <a:t>Body Level Five</a:t>
            </a:r>
          </a:p>
        </p:txBody>
      </p:sp>
      <p:sp>
        <p:nvSpPr>
          <p:cNvPr id="115" name="Google Shape;63;p28"/>
          <p:cNvSpPr txBox="1"/>
          <p:nvPr>
            <p:ph type="body" sz="half" idx="21"/>
          </p:nvPr>
        </p:nvSpPr>
        <p:spPr>
          <a:xfrm>
            <a:off x="900951" y="2039111"/>
            <a:ext cx="3566161" cy="4224529"/>
          </a:xfrm>
          <a:prstGeom prst="rect">
            <a:avLst/>
          </a:prstGeom>
          <a:solidFill>
            <a:srgbClr val="E3E5DC"/>
          </a:solidFill>
        </p:spPr>
        <p:txBody>
          <a:bodyPr lIns="274299" tIns="274299" rIns="274299" bIns="274299">
            <a:normAutofit fontScale="100000" lnSpcReduction="0"/>
          </a:bodyPr>
          <a:lstStyle/>
          <a:p>
            <a:pPr marL="228600">
              <a:spcBef>
                <a:spcPts val="2000"/>
              </a:spcBef>
              <a:defRPr sz="1800">
                <a:solidFill>
                  <a:srgbClr val="595959"/>
                </a:solidFill>
                <a:latin typeface="Century Gothic"/>
                <a:ea typeface="Century Gothic"/>
                <a:cs typeface="Century Gothic"/>
                <a:sym typeface="Century Gothic"/>
              </a:defRPr>
            </a:pPr>
          </a:p>
        </p:txBody>
      </p:sp>
      <p:pic>
        <p:nvPicPr>
          <p:cNvPr id="116" name="Google Shape;64;p28" descr="Google Shape;64;p28"/>
          <p:cNvPicPr>
            <a:picLocks noChangeAspect="1"/>
          </p:cNvPicPr>
          <p:nvPr/>
        </p:nvPicPr>
        <p:blipFill>
          <a:blip r:embed="rId2">
            <a:extLst/>
          </a:blip>
          <a:stretch>
            <a:fillRect/>
          </a:stretch>
        </p:blipFill>
        <p:spPr>
          <a:xfrm>
            <a:off x="7168895" y="9144"/>
            <a:ext cx="1975105" cy="4269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 y="0"/>
                </a:moveTo>
                <a:cubicBezTo>
                  <a:pt x="347" y="0"/>
                  <a:pt x="0" y="1605"/>
                  <a:pt x="0" y="3593"/>
                </a:cubicBezTo>
                <a:lnTo>
                  <a:pt x="0" y="17987"/>
                </a:lnTo>
                <a:cubicBezTo>
                  <a:pt x="0" y="19974"/>
                  <a:pt x="347" y="21600"/>
                  <a:pt x="777" y="21600"/>
                </a:cubicBezTo>
                <a:lnTo>
                  <a:pt x="20819" y="21600"/>
                </a:lnTo>
                <a:cubicBezTo>
                  <a:pt x="21249" y="21600"/>
                  <a:pt x="21600" y="19974"/>
                  <a:pt x="21600" y="17987"/>
                </a:cubicBezTo>
                <a:lnTo>
                  <a:pt x="21600" y="3593"/>
                </a:lnTo>
                <a:cubicBezTo>
                  <a:pt x="21600" y="1605"/>
                  <a:pt x="21249" y="0"/>
                  <a:pt x="20819" y="0"/>
                </a:cubicBezTo>
                <a:lnTo>
                  <a:pt x="777" y="0"/>
                </a:lnTo>
                <a:close/>
              </a:path>
            </a:pathLst>
          </a:custGeom>
          <a:ln w="12700">
            <a:miter lim="400000"/>
          </a:ln>
          <a:effectLst>
            <a:outerShdw sx="100000" sy="100000" kx="0" ky="0" algn="b" rotWithShape="0" blurRad="76200" dist="38100" dir="7800000">
              <a:srgbClr val="000000">
                <a:alpha val="40000"/>
              </a:srgbClr>
            </a:outerShdw>
          </a:effectLst>
        </p:spPr>
      </p:pic>
      <p:sp>
        <p:nvSpPr>
          <p:cNvPr id="117" name="Google Shape;65;p28"/>
          <p:cNvSpPr txBox="1"/>
          <p:nvPr/>
        </p:nvSpPr>
        <p:spPr>
          <a:xfrm>
            <a:off x="5299137" y="6590669"/>
            <a:ext cx="4623303" cy="2311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sz="900">
                <a:latin typeface="Century Gothic"/>
                <a:ea typeface="Century Gothic"/>
                <a:cs typeface="Century Gothic"/>
                <a:sym typeface="Century Gothic"/>
              </a:defRPr>
            </a:lvl1pPr>
          </a:lstStyle>
          <a:p>
            <a:pPr/>
            <a:r>
              <a:t>Copyrights © 2017 Innodatatics Inc. All Rights Reserved</a:t>
            </a:r>
          </a:p>
        </p:txBody>
      </p:sp>
      <p:sp>
        <p:nvSpPr>
          <p:cNvPr id="1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ICTURE_WITH_CAPTION_TEXT">
    <p:spTree>
      <p:nvGrpSpPr>
        <p:cNvPr id="1" name=""/>
        <p:cNvGrpSpPr/>
        <p:nvPr/>
      </p:nvGrpSpPr>
      <p:grpSpPr>
        <a:xfrm>
          <a:off x="0" y="0"/>
          <a:ext cx="0" cy="0"/>
          <a:chOff x="0" y="0"/>
          <a:chExt cx="0" cy="0"/>
        </a:xfrm>
      </p:grpSpPr>
      <p:sp>
        <p:nvSpPr>
          <p:cNvPr id="125" name="Title Text"/>
          <p:cNvSpPr txBox="1"/>
          <p:nvPr>
            <p:ph type="title"/>
          </p:nvPr>
        </p:nvSpPr>
        <p:spPr>
          <a:xfrm>
            <a:off x="0" y="1124711"/>
            <a:ext cx="8915400" cy="914401"/>
          </a:xfrm>
          <a:prstGeom prst="rect">
            <a:avLst/>
          </a:prstGeom>
          <a:solidFill>
            <a:srgbClr val="333333"/>
          </a:solidFill>
        </p:spPr>
        <p:txBody>
          <a:bodyPr lIns="45699" tIns="45699" rIns="45699" bIns="45699">
            <a:normAutofit fontScale="100000" lnSpcReduction="0"/>
          </a:bodyPr>
          <a:lstStyle>
            <a:lvl1pPr>
              <a:defRPr sz="3600">
                <a:solidFill>
                  <a:srgbClr val="FFFFFF"/>
                </a:solidFill>
                <a:latin typeface="Century Gothic"/>
                <a:ea typeface="Century Gothic"/>
                <a:cs typeface="Century Gothic"/>
                <a:sym typeface="Century Gothic"/>
              </a:defRPr>
            </a:lvl1pPr>
          </a:lstStyle>
          <a:p>
            <a:pPr/>
            <a:r>
              <a:t>Title Text</a:t>
            </a:r>
          </a:p>
        </p:txBody>
      </p:sp>
      <p:sp>
        <p:nvSpPr>
          <p:cNvPr id="126" name="Google Shape;68;p29"/>
          <p:cNvSpPr/>
          <p:nvPr>
            <p:ph type="pic" sz="half" idx="21"/>
          </p:nvPr>
        </p:nvSpPr>
        <p:spPr>
          <a:xfrm>
            <a:off x="5487989" y="2048255"/>
            <a:ext cx="3427414" cy="4206242"/>
          </a:xfrm>
          <a:prstGeom prst="rect">
            <a:avLst/>
          </a:prstGeom>
        </p:spPr>
        <p:txBody>
          <a:bodyPr lIns="91439" rIns="91439"/>
          <a:lstStyle/>
          <a:p>
            <a:pPr/>
          </a:p>
        </p:txBody>
      </p:sp>
      <p:sp>
        <p:nvSpPr>
          <p:cNvPr id="127" name="Body Level One…"/>
          <p:cNvSpPr txBox="1"/>
          <p:nvPr>
            <p:ph type="body" sz="half" idx="1"/>
          </p:nvPr>
        </p:nvSpPr>
        <p:spPr>
          <a:xfrm>
            <a:off x="914400" y="2039111"/>
            <a:ext cx="4572000" cy="4224530"/>
          </a:xfrm>
          <a:prstGeom prst="rect">
            <a:avLst/>
          </a:prstGeom>
          <a:solidFill>
            <a:srgbClr val="E3E5DC"/>
          </a:solidFill>
        </p:spPr>
        <p:txBody>
          <a:bodyPr lIns="274299" tIns="274299" rIns="274299" bIns="274299">
            <a:normAutofit fontScale="100000" lnSpcReduction="0"/>
          </a:bodyPr>
          <a:lstStyle>
            <a:lvl1pPr marL="228600">
              <a:spcBef>
                <a:spcPts val="2000"/>
              </a:spcBef>
              <a:defRPr sz="1800">
                <a:solidFill>
                  <a:srgbClr val="595959"/>
                </a:solidFill>
                <a:latin typeface="Century Gothic"/>
                <a:ea typeface="Century Gothic"/>
                <a:cs typeface="Century Gothic"/>
                <a:sym typeface="Century Gothic"/>
              </a:defRPr>
            </a:lvl1pPr>
            <a:lvl2pPr marL="228600" indent="457200">
              <a:spcBef>
                <a:spcPts val="2000"/>
              </a:spcBef>
              <a:defRPr sz="1800">
                <a:solidFill>
                  <a:srgbClr val="595959"/>
                </a:solidFill>
                <a:latin typeface="Century Gothic"/>
                <a:ea typeface="Century Gothic"/>
                <a:cs typeface="Century Gothic"/>
                <a:sym typeface="Century Gothic"/>
              </a:defRPr>
            </a:lvl2pPr>
            <a:lvl3pPr marL="228600" indent="914400">
              <a:spcBef>
                <a:spcPts val="2000"/>
              </a:spcBef>
              <a:defRPr sz="1800">
                <a:solidFill>
                  <a:srgbClr val="595959"/>
                </a:solidFill>
                <a:latin typeface="Century Gothic"/>
                <a:ea typeface="Century Gothic"/>
                <a:cs typeface="Century Gothic"/>
                <a:sym typeface="Century Gothic"/>
              </a:defRPr>
            </a:lvl3pPr>
            <a:lvl4pPr marL="228600" indent="1371600">
              <a:spcBef>
                <a:spcPts val="2000"/>
              </a:spcBef>
              <a:defRPr sz="1800">
                <a:solidFill>
                  <a:srgbClr val="595959"/>
                </a:solidFill>
                <a:latin typeface="Century Gothic"/>
                <a:ea typeface="Century Gothic"/>
                <a:cs typeface="Century Gothic"/>
                <a:sym typeface="Century Gothic"/>
              </a:defRPr>
            </a:lvl4pPr>
            <a:lvl5pPr marL="228600" indent="1828800">
              <a:spcBef>
                <a:spcPts val="2000"/>
              </a:spcBef>
              <a:defRPr sz="1800">
                <a:solidFill>
                  <a:srgbClr val="595959"/>
                </a:solidFill>
                <a:latin typeface="Century Gothic"/>
                <a:ea typeface="Century Gothic"/>
                <a:cs typeface="Century Gothic"/>
                <a:sym typeface="Century Gothic"/>
              </a:defRPr>
            </a:lvl5pPr>
          </a:lstStyle>
          <a:p>
            <a:pPr/>
            <a:r>
              <a:t>Body Level One</a:t>
            </a:r>
          </a:p>
          <a:p>
            <a:pPr lvl="1"/>
            <a:r>
              <a:t>Body Level Two</a:t>
            </a:r>
          </a:p>
          <a:p>
            <a:pPr lvl="2"/>
            <a:r>
              <a:t>Body Level Three</a:t>
            </a:r>
          </a:p>
          <a:p>
            <a:pPr lvl="3"/>
            <a:r>
              <a:t>Body Level Four</a:t>
            </a:r>
          </a:p>
          <a:p>
            <a:pPr lvl="4"/>
            <a:r>
              <a:t>Body Level Five</a:t>
            </a:r>
          </a:p>
        </p:txBody>
      </p:sp>
      <p:pic>
        <p:nvPicPr>
          <p:cNvPr id="128" name="Google Shape;70;p29" descr="Google Shape;70;p29"/>
          <p:cNvPicPr>
            <a:picLocks noChangeAspect="1"/>
          </p:cNvPicPr>
          <p:nvPr/>
        </p:nvPicPr>
        <p:blipFill>
          <a:blip r:embed="rId2">
            <a:extLst/>
          </a:blip>
          <a:stretch>
            <a:fillRect/>
          </a:stretch>
        </p:blipFill>
        <p:spPr>
          <a:xfrm>
            <a:off x="7159752" y="12648"/>
            <a:ext cx="1975105" cy="4269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 y="0"/>
                </a:moveTo>
                <a:cubicBezTo>
                  <a:pt x="347" y="0"/>
                  <a:pt x="0" y="1605"/>
                  <a:pt x="0" y="3593"/>
                </a:cubicBezTo>
                <a:lnTo>
                  <a:pt x="0" y="17987"/>
                </a:lnTo>
                <a:cubicBezTo>
                  <a:pt x="0" y="19974"/>
                  <a:pt x="347" y="21600"/>
                  <a:pt x="777" y="21600"/>
                </a:cubicBezTo>
                <a:lnTo>
                  <a:pt x="20819" y="21600"/>
                </a:lnTo>
                <a:cubicBezTo>
                  <a:pt x="21249" y="21600"/>
                  <a:pt x="21600" y="19974"/>
                  <a:pt x="21600" y="17987"/>
                </a:cubicBezTo>
                <a:lnTo>
                  <a:pt x="21600" y="3593"/>
                </a:lnTo>
                <a:cubicBezTo>
                  <a:pt x="21600" y="1605"/>
                  <a:pt x="21249" y="0"/>
                  <a:pt x="20819" y="0"/>
                </a:cubicBezTo>
                <a:lnTo>
                  <a:pt x="777" y="0"/>
                </a:lnTo>
                <a:close/>
              </a:path>
            </a:pathLst>
          </a:custGeom>
          <a:ln w="12700">
            <a:miter lim="400000"/>
          </a:ln>
          <a:effectLst>
            <a:outerShdw sx="100000" sy="100000" kx="0" ky="0" algn="b" rotWithShape="0" blurRad="76200" dist="38100" dir="7800000">
              <a:srgbClr val="000000">
                <a:alpha val="40000"/>
              </a:srgbClr>
            </a:outerShdw>
          </a:effectLst>
        </p:spPr>
      </p:pic>
      <p:sp>
        <p:nvSpPr>
          <p:cNvPr id="129" name="Google Shape;71;p29"/>
          <p:cNvSpPr txBox="1"/>
          <p:nvPr/>
        </p:nvSpPr>
        <p:spPr>
          <a:xfrm>
            <a:off x="5299137" y="6590669"/>
            <a:ext cx="4623303" cy="2311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sz="900">
                <a:latin typeface="Century Gothic"/>
                <a:ea typeface="Century Gothic"/>
                <a:cs typeface="Century Gothic"/>
                <a:sym typeface="Century Gothic"/>
              </a:defRPr>
            </a:lvl1pPr>
          </a:lstStyle>
          <a:p>
            <a:pPr/>
            <a:r>
              <a:t>Copyrights © 2017 Innodatatics Inc. All Rights Reserved</a:t>
            </a:r>
          </a:p>
        </p:txBody>
      </p:sp>
      <p:sp>
        <p:nvSpPr>
          <p:cNvPr id="13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icture above Caption">
    <p:spTree>
      <p:nvGrpSpPr>
        <p:cNvPr id="1" name=""/>
        <p:cNvGrpSpPr/>
        <p:nvPr/>
      </p:nvGrpSpPr>
      <p:grpSpPr>
        <a:xfrm>
          <a:off x="0" y="0"/>
          <a:ext cx="0" cy="0"/>
          <a:chOff x="0" y="0"/>
          <a:chExt cx="0" cy="0"/>
        </a:xfrm>
      </p:grpSpPr>
      <p:sp>
        <p:nvSpPr>
          <p:cNvPr id="137" name="Title Text"/>
          <p:cNvSpPr txBox="1"/>
          <p:nvPr>
            <p:ph type="title"/>
          </p:nvPr>
        </p:nvSpPr>
        <p:spPr>
          <a:xfrm>
            <a:off x="0" y="4114800"/>
            <a:ext cx="8915400" cy="877825"/>
          </a:xfrm>
          <a:prstGeom prst="rect">
            <a:avLst/>
          </a:prstGeom>
        </p:spPr>
        <p:txBody>
          <a:bodyPr lIns="91424" tIns="91424" rIns="91424" bIns="91424" anchor="b">
            <a:normAutofit fontScale="100000" lnSpcReduction="0"/>
          </a:bodyPr>
          <a:lstStyle>
            <a:lvl1pPr>
              <a:defRPr sz="2400">
                <a:solidFill>
                  <a:srgbClr val="FFFFFF"/>
                </a:solidFill>
                <a:latin typeface="Century Gothic"/>
                <a:ea typeface="Century Gothic"/>
                <a:cs typeface="Century Gothic"/>
                <a:sym typeface="Century Gothic"/>
              </a:defRPr>
            </a:lvl1pPr>
          </a:lstStyle>
          <a:p>
            <a:pPr/>
            <a:r>
              <a:t>Title Text</a:t>
            </a:r>
          </a:p>
        </p:txBody>
      </p:sp>
      <p:sp>
        <p:nvSpPr>
          <p:cNvPr id="138" name="Body Level One…"/>
          <p:cNvSpPr txBox="1"/>
          <p:nvPr>
            <p:ph type="body" sz="half" idx="1"/>
          </p:nvPr>
        </p:nvSpPr>
        <p:spPr>
          <a:xfrm>
            <a:off x="914400" y="5002305"/>
            <a:ext cx="8001000" cy="1855695"/>
          </a:xfrm>
          <a:prstGeom prst="rect">
            <a:avLst/>
          </a:prstGeom>
          <a:solidFill>
            <a:srgbClr val="E3E5DC"/>
          </a:solidFill>
        </p:spPr>
        <p:txBody>
          <a:bodyPr lIns="137149" tIns="137149" rIns="137149" bIns="137149">
            <a:normAutofit fontScale="100000" lnSpcReduction="0"/>
          </a:bodyPr>
          <a:lstStyle>
            <a:lvl1pPr>
              <a:spcBef>
                <a:spcPts val="300"/>
              </a:spcBef>
              <a:defRPr sz="1600">
                <a:solidFill>
                  <a:srgbClr val="595959"/>
                </a:solidFill>
                <a:latin typeface="Century Gothic"/>
                <a:ea typeface="Century Gothic"/>
                <a:cs typeface="Century Gothic"/>
                <a:sym typeface="Century Gothic"/>
              </a:defRPr>
            </a:lvl1pPr>
            <a:lvl2pPr>
              <a:spcBef>
                <a:spcPts val="300"/>
              </a:spcBef>
              <a:defRPr sz="1600">
                <a:solidFill>
                  <a:srgbClr val="595959"/>
                </a:solidFill>
                <a:latin typeface="Century Gothic"/>
                <a:ea typeface="Century Gothic"/>
                <a:cs typeface="Century Gothic"/>
                <a:sym typeface="Century Gothic"/>
              </a:defRPr>
            </a:lvl2pPr>
            <a:lvl3pPr>
              <a:spcBef>
                <a:spcPts val="300"/>
              </a:spcBef>
              <a:defRPr sz="1600">
                <a:solidFill>
                  <a:srgbClr val="595959"/>
                </a:solidFill>
                <a:latin typeface="Century Gothic"/>
                <a:ea typeface="Century Gothic"/>
                <a:cs typeface="Century Gothic"/>
                <a:sym typeface="Century Gothic"/>
              </a:defRPr>
            </a:lvl3pPr>
            <a:lvl4pPr>
              <a:spcBef>
                <a:spcPts val="300"/>
              </a:spcBef>
              <a:defRPr sz="1600">
                <a:solidFill>
                  <a:srgbClr val="595959"/>
                </a:solidFill>
                <a:latin typeface="Century Gothic"/>
                <a:ea typeface="Century Gothic"/>
                <a:cs typeface="Century Gothic"/>
                <a:sym typeface="Century Gothic"/>
              </a:defRPr>
            </a:lvl4pPr>
            <a:lvl5pPr>
              <a:spcBef>
                <a:spcPts val="300"/>
              </a:spcBef>
              <a:defRPr sz="1600">
                <a:solidFill>
                  <a:srgbClr val="595959"/>
                </a:solidFill>
                <a:latin typeface="Century Gothic"/>
                <a:ea typeface="Century Gothic"/>
                <a:cs typeface="Century Gothic"/>
                <a:sym typeface="Century Gothic"/>
              </a:defRPr>
            </a:lvl5pPr>
          </a:lstStyle>
          <a:p>
            <a:pPr/>
            <a:r>
              <a:t>Body Level One</a:t>
            </a:r>
          </a:p>
          <a:p>
            <a:pPr lvl="1"/>
            <a:r>
              <a:t>Body Level Two</a:t>
            </a:r>
          </a:p>
          <a:p>
            <a:pPr lvl="2"/>
            <a:r>
              <a:t>Body Level Three</a:t>
            </a:r>
          </a:p>
          <a:p>
            <a:pPr lvl="3"/>
            <a:r>
              <a:t>Body Level Four</a:t>
            </a:r>
          </a:p>
          <a:p>
            <a:pPr lvl="4"/>
            <a:r>
              <a:t>Body Level Five</a:t>
            </a:r>
          </a:p>
        </p:txBody>
      </p:sp>
      <p:sp>
        <p:nvSpPr>
          <p:cNvPr id="139" name="Google Shape;75;p30"/>
          <p:cNvSpPr/>
          <p:nvPr>
            <p:ph type="pic" sz="half" idx="21"/>
          </p:nvPr>
        </p:nvSpPr>
        <p:spPr>
          <a:xfrm>
            <a:off x="927100" y="1129552"/>
            <a:ext cx="7988300" cy="2980945"/>
          </a:xfrm>
          <a:prstGeom prst="rect">
            <a:avLst/>
          </a:prstGeom>
        </p:spPr>
        <p:txBody>
          <a:bodyPr lIns="91439" rIns="91439"/>
          <a:lstStyle/>
          <a:p>
            <a:pPr/>
          </a:p>
        </p:txBody>
      </p:sp>
      <p:pic>
        <p:nvPicPr>
          <p:cNvPr id="140" name="Google Shape;76;p30" descr="Google Shape;76;p30"/>
          <p:cNvPicPr>
            <a:picLocks noChangeAspect="1"/>
          </p:cNvPicPr>
          <p:nvPr/>
        </p:nvPicPr>
        <p:blipFill>
          <a:blip r:embed="rId2">
            <a:extLst/>
          </a:blip>
          <a:stretch>
            <a:fillRect/>
          </a:stretch>
        </p:blipFill>
        <p:spPr>
          <a:xfrm>
            <a:off x="7168895" y="12648"/>
            <a:ext cx="1975105" cy="4269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 y="0"/>
                </a:moveTo>
                <a:cubicBezTo>
                  <a:pt x="347" y="0"/>
                  <a:pt x="0" y="1605"/>
                  <a:pt x="0" y="3593"/>
                </a:cubicBezTo>
                <a:lnTo>
                  <a:pt x="0" y="17987"/>
                </a:lnTo>
                <a:cubicBezTo>
                  <a:pt x="0" y="19974"/>
                  <a:pt x="347" y="21600"/>
                  <a:pt x="777" y="21600"/>
                </a:cubicBezTo>
                <a:lnTo>
                  <a:pt x="20819" y="21600"/>
                </a:lnTo>
                <a:cubicBezTo>
                  <a:pt x="21249" y="21600"/>
                  <a:pt x="21600" y="19974"/>
                  <a:pt x="21600" y="17987"/>
                </a:cubicBezTo>
                <a:lnTo>
                  <a:pt x="21600" y="3593"/>
                </a:lnTo>
                <a:cubicBezTo>
                  <a:pt x="21600" y="1605"/>
                  <a:pt x="21249" y="0"/>
                  <a:pt x="20819" y="0"/>
                </a:cubicBezTo>
                <a:lnTo>
                  <a:pt x="777" y="0"/>
                </a:lnTo>
                <a:close/>
              </a:path>
            </a:pathLst>
          </a:custGeom>
          <a:ln w="12700">
            <a:miter lim="400000"/>
          </a:ln>
          <a:effectLst>
            <a:outerShdw sx="100000" sy="100000" kx="0" ky="0" algn="b" rotWithShape="0" blurRad="76200" dist="38100" dir="7800000">
              <a:srgbClr val="000000">
                <a:alpha val="40000"/>
              </a:srgbClr>
            </a:outerShdw>
          </a:effectLst>
        </p:spPr>
      </p:pic>
      <p:sp>
        <p:nvSpPr>
          <p:cNvPr id="141" name="Google Shape;77;p30"/>
          <p:cNvSpPr txBox="1"/>
          <p:nvPr/>
        </p:nvSpPr>
        <p:spPr>
          <a:xfrm>
            <a:off x="5280848" y="6590669"/>
            <a:ext cx="4623304" cy="2311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sz="900">
                <a:latin typeface="Century Gothic"/>
                <a:ea typeface="Century Gothic"/>
                <a:cs typeface="Century Gothic"/>
                <a:sym typeface="Century Gothic"/>
              </a:defRPr>
            </a:lvl1pPr>
          </a:lstStyle>
          <a:p>
            <a:pPr/>
            <a:r>
              <a:t>Copyrights © 2017 Innodatatics Inc. All Rights Reserved</a:t>
            </a:r>
          </a:p>
        </p:txBody>
      </p:sp>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2 Pictures with Caption">
    <p:spTree>
      <p:nvGrpSpPr>
        <p:cNvPr id="1" name=""/>
        <p:cNvGrpSpPr/>
        <p:nvPr/>
      </p:nvGrpSpPr>
      <p:grpSpPr>
        <a:xfrm>
          <a:off x="0" y="0"/>
          <a:ext cx="0" cy="0"/>
          <a:chOff x="0" y="0"/>
          <a:chExt cx="0" cy="0"/>
        </a:xfrm>
      </p:grpSpPr>
      <p:sp>
        <p:nvSpPr>
          <p:cNvPr id="149" name="Title Text"/>
          <p:cNvSpPr txBox="1"/>
          <p:nvPr>
            <p:ph type="title"/>
          </p:nvPr>
        </p:nvSpPr>
        <p:spPr>
          <a:xfrm>
            <a:off x="0" y="4114800"/>
            <a:ext cx="8915400" cy="877825"/>
          </a:xfrm>
          <a:prstGeom prst="rect">
            <a:avLst/>
          </a:prstGeom>
        </p:spPr>
        <p:txBody>
          <a:bodyPr lIns="91424" tIns="91424" rIns="91424" bIns="91424" anchor="b">
            <a:normAutofit fontScale="100000" lnSpcReduction="0"/>
          </a:bodyPr>
          <a:lstStyle>
            <a:lvl1pPr>
              <a:defRPr sz="2400">
                <a:solidFill>
                  <a:srgbClr val="FFFFFF"/>
                </a:solidFill>
                <a:latin typeface="Century Gothic"/>
                <a:ea typeface="Century Gothic"/>
                <a:cs typeface="Century Gothic"/>
                <a:sym typeface="Century Gothic"/>
              </a:defRPr>
            </a:lvl1pPr>
          </a:lstStyle>
          <a:p>
            <a:pPr/>
            <a:r>
              <a:t>Title Text</a:t>
            </a:r>
          </a:p>
        </p:txBody>
      </p:sp>
      <p:sp>
        <p:nvSpPr>
          <p:cNvPr id="150" name="Body Level One…"/>
          <p:cNvSpPr txBox="1"/>
          <p:nvPr>
            <p:ph type="body" sz="half" idx="1"/>
          </p:nvPr>
        </p:nvSpPr>
        <p:spPr>
          <a:xfrm>
            <a:off x="914400" y="5002305"/>
            <a:ext cx="8001000" cy="1855695"/>
          </a:xfrm>
          <a:prstGeom prst="rect">
            <a:avLst/>
          </a:prstGeom>
          <a:solidFill>
            <a:srgbClr val="E3E5DC"/>
          </a:solidFill>
        </p:spPr>
        <p:txBody>
          <a:bodyPr lIns="137149" tIns="137149" rIns="137149" bIns="137149">
            <a:normAutofit fontScale="100000" lnSpcReduction="0"/>
          </a:bodyPr>
          <a:lstStyle>
            <a:lvl1pPr>
              <a:spcBef>
                <a:spcPts val="300"/>
              </a:spcBef>
              <a:defRPr sz="1600">
                <a:solidFill>
                  <a:srgbClr val="595959"/>
                </a:solidFill>
                <a:latin typeface="Century Gothic"/>
                <a:ea typeface="Century Gothic"/>
                <a:cs typeface="Century Gothic"/>
                <a:sym typeface="Century Gothic"/>
              </a:defRPr>
            </a:lvl1pPr>
            <a:lvl2pPr>
              <a:spcBef>
                <a:spcPts val="300"/>
              </a:spcBef>
              <a:defRPr sz="1600">
                <a:solidFill>
                  <a:srgbClr val="595959"/>
                </a:solidFill>
                <a:latin typeface="Century Gothic"/>
                <a:ea typeface="Century Gothic"/>
                <a:cs typeface="Century Gothic"/>
                <a:sym typeface="Century Gothic"/>
              </a:defRPr>
            </a:lvl2pPr>
            <a:lvl3pPr>
              <a:spcBef>
                <a:spcPts val="300"/>
              </a:spcBef>
              <a:defRPr sz="1600">
                <a:solidFill>
                  <a:srgbClr val="595959"/>
                </a:solidFill>
                <a:latin typeface="Century Gothic"/>
                <a:ea typeface="Century Gothic"/>
                <a:cs typeface="Century Gothic"/>
                <a:sym typeface="Century Gothic"/>
              </a:defRPr>
            </a:lvl3pPr>
            <a:lvl4pPr>
              <a:spcBef>
                <a:spcPts val="300"/>
              </a:spcBef>
              <a:defRPr sz="1600">
                <a:solidFill>
                  <a:srgbClr val="595959"/>
                </a:solidFill>
                <a:latin typeface="Century Gothic"/>
                <a:ea typeface="Century Gothic"/>
                <a:cs typeface="Century Gothic"/>
                <a:sym typeface="Century Gothic"/>
              </a:defRPr>
            </a:lvl4pPr>
            <a:lvl5pPr>
              <a:spcBef>
                <a:spcPts val="300"/>
              </a:spcBef>
              <a:defRPr sz="1600">
                <a:solidFill>
                  <a:srgbClr val="595959"/>
                </a:solidFill>
                <a:latin typeface="Century Gothic"/>
                <a:ea typeface="Century Gothic"/>
                <a:cs typeface="Century Gothic"/>
                <a:sym typeface="Century Gothic"/>
              </a:defRPr>
            </a:lvl5pPr>
          </a:lstStyle>
          <a:p>
            <a:pPr/>
            <a:r>
              <a:t>Body Level One</a:t>
            </a:r>
          </a:p>
          <a:p>
            <a:pPr lvl="1"/>
            <a:r>
              <a:t>Body Level Two</a:t>
            </a:r>
          </a:p>
          <a:p>
            <a:pPr lvl="2"/>
            <a:r>
              <a:t>Body Level Three</a:t>
            </a:r>
          </a:p>
          <a:p>
            <a:pPr lvl="3"/>
            <a:r>
              <a:t>Body Level Four</a:t>
            </a:r>
          </a:p>
          <a:p>
            <a:pPr lvl="4"/>
            <a:r>
              <a:t>Body Level Five</a:t>
            </a:r>
          </a:p>
        </p:txBody>
      </p:sp>
      <p:sp>
        <p:nvSpPr>
          <p:cNvPr id="151" name="Google Shape;82;p31"/>
          <p:cNvSpPr/>
          <p:nvPr>
            <p:ph type="pic" sz="quarter" idx="21"/>
          </p:nvPr>
        </p:nvSpPr>
        <p:spPr>
          <a:xfrm>
            <a:off x="927100" y="1129552"/>
            <a:ext cx="3986785" cy="2980945"/>
          </a:xfrm>
          <a:prstGeom prst="rect">
            <a:avLst/>
          </a:prstGeom>
        </p:spPr>
        <p:txBody>
          <a:bodyPr lIns="91439" rIns="91439"/>
          <a:lstStyle/>
          <a:p>
            <a:pPr/>
          </a:p>
        </p:txBody>
      </p:sp>
      <p:sp>
        <p:nvSpPr>
          <p:cNvPr id="152" name="Google Shape;83;p31"/>
          <p:cNvSpPr/>
          <p:nvPr>
            <p:ph type="pic" sz="quarter" idx="22"/>
          </p:nvPr>
        </p:nvSpPr>
        <p:spPr>
          <a:xfrm>
            <a:off x="4928615" y="1129552"/>
            <a:ext cx="3986785" cy="2980945"/>
          </a:xfrm>
          <a:prstGeom prst="rect">
            <a:avLst/>
          </a:prstGeom>
        </p:spPr>
        <p:txBody>
          <a:bodyPr lIns="91439" rIns="91439"/>
          <a:lstStyle/>
          <a:p>
            <a:pPr/>
          </a:p>
        </p:txBody>
      </p:sp>
      <p:sp>
        <p:nvSpPr>
          <p:cNvPr id="153" name="Google Shape;84;p31"/>
          <p:cNvSpPr txBox="1"/>
          <p:nvPr/>
        </p:nvSpPr>
        <p:spPr>
          <a:xfrm>
            <a:off x="5308281" y="6590669"/>
            <a:ext cx="4623303" cy="2311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sz="900">
                <a:latin typeface="Century Gothic"/>
                <a:ea typeface="Century Gothic"/>
                <a:cs typeface="Century Gothic"/>
                <a:sym typeface="Century Gothic"/>
              </a:defRPr>
            </a:lvl1pPr>
          </a:lstStyle>
          <a:p>
            <a:pPr/>
            <a:r>
              <a:t>Copyrights © 2017 Innodatatics Inc. All Rights Reserved</a:t>
            </a:r>
          </a:p>
        </p:txBody>
      </p:sp>
      <p:pic>
        <p:nvPicPr>
          <p:cNvPr id="154" name="Google Shape;85;p31" descr="Google Shape;85;p31"/>
          <p:cNvPicPr>
            <a:picLocks noChangeAspect="1"/>
          </p:cNvPicPr>
          <p:nvPr/>
        </p:nvPicPr>
        <p:blipFill>
          <a:blip r:embed="rId2">
            <a:extLst/>
          </a:blip>
          <a:stretch>
            <a:fillRect/>
          </a:stretch>
        </p:blipFill>
        <p:spPr>
          <a:xfrm>
            <a:off x="7150606" y="15811"/>
            <a:ext cx="1975106" cy="4269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 y="0"/>
                </a:moveTo>
                <a:cubicBezTo>
                  <a:pt x="347" y="0"/>
                  <a:pt x="0" y="1605"/>
                  <a:pt x="0" y="3593"/>
                </a:cubicBezTo>
                <a:lnTo>
                  <a:pt x="0" y="17987"/>
                </a:lnTo>
                <a:cubicBezTo>
                  <a:pt x="0" y="19974"/>
                  <a:pt x="347" y="21600"/>
                  <a:pt x="777" y="21600"/>
                </a:cubicBezTo>
                <a:lnTo>
                  <a:pt x="20819" y="21600"/>
                </a:lnTo>
                <a:cubicBezTo>
                  <a:pt x="21249" y="21600"/>
                  <a:pt x="21600" y="19974"/>
                  <a:pt x="21600" y="17987"/>
                </a:cubicBezTo>
                <a:lnTo>
                  <a:pt x="21600" y="3593"/>
                </a:lnTo>
                <a:cubicBezTo>
                  <a:pt x="21600" y="1605"/>
                  <a:pt x="21249" y="0"/>
                  <a:pt x="20819" y="0"/>
                </a:cubicBezTo>
                <a:lnTo>
                  <a:pt x="777" y="0"/>
                </a:lnTo>
                <a:close/>
              </a:path>
            </a:pathLst>
          </a:custGeom>
          <a:ln w="12700">
            <a:miter lim="400000"/>
          </a:ln>
          <a:effectLst>
            <a:outerShdw sx="100000" sy="100000" kx="0" ky="0" algn="b" rotWithShape="0" blurRad="76200" dist="38100" dir="7800000">
              <a:srgbClr val="000000">
                <a:alpha val="40000"/>
              </a:srgbClr>
            </a:outerShdw>
          </a:effectLst>
        </p:spPr>
      </p:pic>
      <p:sp>
        <p:nvSpPr>
          <p:cNvPr id="1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3 Pictures with Caption">
    <p:spTree>
      <p:nvGrpSpPr>
        <p:cNvPr id="1" name=""/>
        <p:cNvGrpSpPr/>
        <p:nvPr/>
      </p:nvGrpSpPr>
      <p:grpSpPr>
        <a:xfrm>
          <a:off x="0" y="0"/>
          <a:ext cx="0" cy="0"/>
          <a:chOff x="0" y="0"/>
          <a:chExt cx="0" cy="0"/>
        </a:xfrm>
      </p:grpSpPr>
      <p:sp>
        <p:nvSpPr>
          <p:cNvPr id="162" name="Title Text"/>
          <p:cNvSpPr txBox="1"/>
          <p:nvPr>
            <p:ph type="title"/>
          </p:nvPr>
        </p:nvSpPr>
        <p:spPr>
          <a:xfrm>
            <a:off x="0" y="4114800"/>
            <a:ext cx="8915400" cy="877825"/>
          </a:xfrm>
          <a:prstGeom prst="rect">
            <a:avLst/>
          </a:prstGeom>
        </p:spPr>
        <p:txBody>
          <a:bodyPr lIns="91424" tIns="91424" rIns="91424" bIns="91424" anchor="b">
            <a:normAutofit fontScale="100000" lnSpcReduction="0"/>
          </a:bodyPr>
          <a:lstStyle>
            <a:lvl1pPr>
              <a:defRPr sz="2400">
                <a:solidFill>
                  <a:srgbClr val="FFFFFF"/>
                </a:solidFill>
                <a:latin typeface="Century Gothic"/>
                <a:ea typeface="Century Gothic"/>
                <a:cs typeface="Century Gothic"/>
                <a:sym typeface="Century Gothic"/>
              </a:defRPr>
            </a:lvl1pPr>
          </a:lstStyle>
          <a:p>
            <a:pPr/>
            <a:r>
              <a:t>Title Text</a:t>
            </a:r>
          </a:p>
        </p:txBody>
      </p:sp>
      <p:sp>
        <p:nvSpPr>
          <p:cNvPr id="163" name="Body Level One…"/>
          <p:cNvSpPr txBox="1"/>
          <p:nvPr>
            <p:ph type="body" sz="half" idx="1"/>
          </p:nvPr>
        </p:nvSpPr>
        <p:spPr>
          <a:xfrm>
            <a:off x="914400" y="5002305"/>
            <a:ext cx="8001000" cy="1855695"/>
          </a:xfrm>
          <a:prstGeom prst="rect">
            <a:avLst/>
          </a:prstGeom>
          <a:solidFill>
            <a:srgbClr val="E3E5DC"/>
          </a:solidFill>
        </p:spPr>
        <p:txBody>
          <a:bodyPr lIns="137149" tIns="137149" rIns="137149" bIns="137149">
            <a:normAutofit fontScale="100000" lnSpcReduction="0"/>
          </a:bodyPr>
          <a:lstStyle>
            <a:lvl1pPr>
              <a:spcBef>
                <a:spcPts val="300"/>
              </a:spcBef>
              <a:defRPr sz="1600">
                <a:solidFill>
                  <a:srgbClr val="595959"/>
                </a:solidFill>
                <a:latin typeface="Century Gothic"/>
                <a:ea typeface="Century Gothic"/>
                <a:cs typeface="Century Gothic"/>
                <a:sym typeface="Century Gothic"/>
              </a:defRPr>
            </a:lvl1pPr>
            <a:lvl2pPr>
              <a:spcBef>
                <a:spcPts val="300"/>
              </a:spcBef>
              <a:defRPr sz="1600">
                <a:solidFill>
                  <a:srgbClr val="595959"/>
                </a:solidFill>
                <a:latin typeface="Century Gothic"/>
                <a:ea typeface="Century Gothic"/>
                <a:cs typeface="Century Gothic"/>
                <a:sym typeface="Century Gothic"/>
              </a:defRPr>
            </a:lvl2pPr>
            <a:lvl3pPr>
              <a:spcBef>
                <a:spcPts val="300"/>
              </a:spcBef>
              <a:defRPr sz="1600">
                <a:solidFill>
                  <a:srgbClr val="595959"/>
                </a:solidFill>
                <a:latin typeface="Century Gothic"/>
                <a:ea typeface="Century Gothic"/>
                <a:cs typeface="Century Gothic"/>
                <a:sym typeface="Century Gothic"/>
              </a:defRPr>
            </a:lvl3pPr>
            <a:lvl4pPr>
              <a:spcBef>
                <a:spcPts val="300"/>
              </a:spcBef>
              <a:defRPr sz="1600">
                <a:solidFill>
                  <a:srgbClr val="595959"/>
                </a:solidFill>
                <a:latin typeface="Century Gothic"/>
                <a:ea typeface="Century Gothic"/>
                <a:cs typeface="Century Gothic"/>
                <a:sym typeface="Century Gothic"/>
              </a:defRPr>
            </a:lvl4pPr>
            <a:lvl5pPr>
              <a:spcBef>
                <a:spcPts val="300"/>
              </a:spcBef>
              <a:defRPr sz="1600">
                <a:solidFill>
                  <a:srgbClr val="595959"/>
                </a:solidFill>
                <a:latin typeface="Century Gothic"/>
                <a:ea typeface="Century Gothic"/>
                <a:cs typeface="Century Gothic"/>
                <a:sym typeface="Century Gothic"/>
              </a:defRPr>
            </a:lvl5pPr>
          </a:lstStyle>
          <a:p>
            <a:pPr/>
            <a:r>
              <a:t>Body Level One</a:t>
            </a:r>
          </a:p>
          <a:p>
            <a:pPr lvl="1"/>
            <a:r>
              <a:t>Body Level Two</a:t>
            </a:r>
          </a:p>
          <a:p>
            <a:pPr lvl="2"/>
            <a:r>
              <a:t>Body Level Three</a:t>
            </a:r>
          </a:p>
          <a:p>
            <a:pPr lvl="3"/>
            <a:r>
              <a:t>Body Level Four</a:t>
            </a:r>
          </a:p>
          <a:p>
            <a:pPr lvl="4"/>
            <a:r>
              <a:t>Body Level Five</a:t>
            </a:r>
          </a:p>
        </p:txBody>
      </p:sp>
      <p:sp>
        <p:nvSpPr>
          <p:cNvPr id="164" name="Google Shape;90;p32"/>
          <p:cNvSpPr/>
          <p:nvPr>
            <p:ph type="pic" sz="half" idx="21"/>
          </p:nvPr>
        </p:nvSpPr>
        <p:spPr>
          <a:xfrm>
            <a:off x="927100" y="1129552"/>
            <a:ext cx="6601969" cy="2980945"/>
          </a:xfrm>
          <a:prstGeom prst="rect">
            <a:avLst/>
          </a:prstGeom>
        </p:spPr>
        <p:txBody>
          <a:bodyPr lIns="91439" rIns="91439"/>
          <a:lstStyle/>
          <a:p>
            <a:pPr/>
          </a:p>
        </p:txBody>
      </p:sp>
      <p:sp>
        <p:nvSpPr>
          <p:cNvPr id="165" name="Google Shape;91;p32"/>
          <p:cNvSpPr/>
          <p:nvPr>
            <p:ph type="pic" sz="quarter" idx="22"/>
          </p:nvPr>
        </p:nvSpPr>
        <p:spPr>
          <a:xfrm>
            <a:off x="7543800" y="1129552"/>
            <a:ext cx="1371600" cy="1481329"/>
          </a:xfrm>
          <a:prstGeom prst="rect">
            <a:avLst/>
          </a:prstGeom>
        </p:spPr>
        <p:txBody>
          <a:bodyPr lIns="91439" rIns="91439"/>
          <a:lstStyle/>
          <a:p>
            <a:pPr/>
          </a:p>
        </p:txBody>
      </p:sp>
      <p:sp>
        <p:nvSpPr>
          <p:cNvPr id="166" name="Google Shape;92;p32"/>
          <p:cNvSpPr/>
          <p:nvPr>
            <p:ph type="pic" sz="quarter" idx="23"/>
          </p:nvPr>
        </p:nvSpPr>
        <p:spPr>
          <a:xfrm>
            <a:off x="7543800" y="2629168"/>
            <a:ext cx="1371600" cy="1481329"/>
          </a:xfrm>
          <a:prstGeom prst="rect">
            <a:avLst/>
          </a:prstGeom>
        </p:spPr>
        <p:txBody>
          <a:bodyPr lIns="91439" rIns="91439"/>
          <a:lstStyle/>
          <a:p>
            <a:pPr/>
          </a:p>
        </p:txBody>
      </p:sp>
      <p:pic>
        <p:nvPicPr>
          <p:cNvPr id="167" name="Google Shape;93;p32" descr="Google Shape;93;p32"/>
          <p:cNvPicPr>
            <a:picLocks noChangeAspect="1"/>
          </p:cNvPicPr>
          <p:nvPr/>
        </p:nvPicPr>
        <p:blipFill>
          <a:blip r:embed="rId2">
            <a:extLst/>
          </a:blip>
          <a:stretch>
            <a:fillRect/>
          </a:stretch>
        </p:blipFill>
        <p:spPr>
          <a:xfrm>
            <a:off x="7159751" y="6667"/>
            <a:ext cx="1975105" cy="4269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 y="0"/>
                </a:moveTo>
                <a:cubicBezTo>
                  <a:pt x="347" y="0"/>
                  <a:pt x="0" y="1605"/>
                  <a:pt x="0" y="3593"/>
                </a:cubicBezTo>
                <a:lnTo>
                  <a:pt x="0" y="17987"/>
                </a:lnTo>
                <a:cubicBezTo>
                  <a:pt x="0" y="19974"/>
                  <a:pt x="347" y="21600"/>
                  <a:pt x="777" y="21600"/>
                </a:cubicBezTo>
                <a:lnTo>
                  <a:pt x="20819" y="21600"/>
                </a:lnTo>
                <a:cubicBezTo>
                  <a:pt x="21249" y="21600"/>
                  <a:pt x="21600" y="19974"/>
                  <a:pt x="21600" y="17987"/>
                </a:cubicBezTo>
                <a:lnTo>
                  <a:pt x="21600" y="3593"/>
                </a:lnTo>
                <a:cubicBezTo>
                  <a:pt x="21600" y="1605"/>
                  <a:pt x="21249" y="0"/>
                  <a:pt x="20819" y="0"/>
                </a:cubicBezTo>
                <a:lnTo>
                  <a:pt x="777" y="0"/>
                </a:lnTo>
                <a:close/>
              </a:path>
            </a:pathLst>
          </a:custGeom>
          <a:ln w="12700">
            <a:miter lim="400000"/>
          </a:ln>
          <a:effectLst>
            <a:outerShdw sx="100000" sy="100000" kx="0" ky="0" algn="b" rotWithShape="0" blurRad="76200" dist="38100" dir="7800000">
              <a:srgbClr val="000000">
                <a:alpha val="40000"/>
              </a:srgbClr>
            </a:outerShdw>
          </a:effectLst>
        </p:spPr>
      </p:pic>
      <p:sp>
        <p:nvSpPr>
          <p:cNvPr id="168" name="Google Shape;94;p32"/>
          <p:cNvSpPr txBox="1"/>
          <p:nvPr/>
        </p:nvSpPr>
        <p:spPr>
          <a:xfrm>
            <a:off x="5308281" y="6590669"/>
            <a:ext cx="4623303" cy="2311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sz="900">
                <a:latin typeface="Century Gothic"/>
                <a:ea typeface="Century Gothic"/>
                <a:cs typeface="Century Gothic"/>
                <a:sym typeface="Century Gothic"/>
              </a:defRPr>
            </a:lvl1pPr>
          </a:lstStyle>
          <a:p>
            <a:pPr/>
            <a:r>
              <a:t>Copyrights © 2017 Innodatatics Inc. All Rights Reserved</a:t>
            </a:r>
          </a:p>
        </p:txBody>
      </p:sp>
      <p:sp>
        <p:nvSpPr>
          <p:cNvPr id="16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VERTICAL_TEXT">
    <p:spTree>
      <p:nvGrpSpPr>
        <p:cNvPr id="1" name=""/>
        <p:cNvGrpSpPr/>
        <p:nvPr/>
      </p:nvGrpSpPr>
      <p:grpSpPr>
        <a:xfrm>
          <a:off x="0" y="0"/>
          <a:ext cx="0" cy="0"/>
          <a:chOff x="0" y="0"/>
          <a:chExt cx="0" cy="0"/>
        </a:xfrm>
      </p:grpSpPr>
      <p:sp>
        <p:nvSpPr>
          <p:cNvPr id="176" name="Title Text"/>
          <p:cNvSpPr txBox="1"/>
          <p:nvPr>
            <p:ph type="title"/>
          </p:nvPr>
        </p:nvSpPr>
        <p:spPr>
          <a:xfrm>
            <a:off x="2" y="1123856"/>
            <a:ext cx="8913815" cy="914401"/>
          </a:xfrm>
          <a:prstGeom prst="rect">
            <a:avLst/>
          </a:prstGeom>
        </p:spPr>
        <p:txBody>
          <a:bodyPr lIns="45699" tIns="45699" rIns="45699" bIns="45699" anchor="t">
            <a:normAutofit fontScale="100000" lnSpcReduction="0"/>
          </a:bodyPr>
          <a:lstStyle>
            <a:lvl1pPr>
              <a:defRPr sz="3600">
                <a:solidFill>
                  <a:srgbClr val="FFFFFF"/>
                </a:solidFill>
                <a:latin typeface="Century Gothic"/>
                <a:ea typeface="Century Gothic"/>
                <a:cs typeface="Century Gothic"/>
                <a:sym typeface="Century Gothic"/>
              </a:defRPr>
            </a:lvl1pPr>
          </a:lstStyle>
          <a:p>
            <a:pPr/>
            <a:r>
              <a:t>Title Text</a:t>
            </a:r>
          </a:p>
        </p:txBody>
      </p:sp>
      <p:sp>
        <p:nvSpPr>
          <p:cNvPr id="177" name="Body Level One…"/>
          <p:cNvSpPr txBox="1"/>
          <p:nvPr>
            <p:ph type="body" idx="1"/>
          </p:nvPr>
        </p:nvSpPr>
        <p:spPr>
          <a:xfrm rot="5400000">
            <a:off x="3084278" y="625708"/>
            <a:ext cx="3670767" cy="7610477"/>
          </a:xfrm>
          <a:prstGeom prst="rect">
            <a:avLst/>
          </a:prstGeom>
        </p:spPr>
        <p:txBody>
          <a:bodyPr lIns="45699" tIns="45699" rIns="45699" bIns="45699">
            <a:normAutofit fontScale="100000" lnSpcReduction="0"/>
          </a:bodyPr>
          <a:lstStyle>
            <a:lvl1pPr marL="457200" indent="-355600">
              <a:spcBef>
                <a:spcPts val="2000"/>
              </a:spcBef>
              <a:buClr>
                <a:schemeClr val="accent1"/>
              </a:buClr>
              <a:buSzPts val="2000"/>
              <a:buFont typeface="Helvetica"/>
              <a:buChar char="🞑"/>
              <a:defRPr sz="2000">
                <a:solidFill>
                  <a:srgbClr val="595959"/>
                </a:solidFill>
                <a:latin typeface="Century Gothic"/>
                <a:ea typeface="Century Gothic"/>
                <a:cs typeface="Century Gothic"/>
                <a:sym typeface="Century Gothic"/>
              </a:defRPr>
            </a:lvl1pPr>
            <a:lvl2pPr marL="952500" indent="-381000">
              <a:spcBef>
                <a:spcPts val="2000"/>
              </a:spcBef>
              <a:buClr>
                <a:schemeClr val="accent1"/>
              </a:buClr>
              <a:buSzPts val="2000"/>
              <a:buFont typeface="Helvetica"/>
              <a:buChar char="🞑"/>
              <a:defRPr sz="2000">
                <a:solidFill>
                  <a:srgbClr val="595959"/>
                </a:solidFill>
                <a:latin typeface="Century Gothic"/>
                <a:ea typeface="Century Gothic"/>
                <a:cs typeface="Century Gothic"/>
                <a:sym typeface="Century Gothic"/>
              </a:defRPr>
            </a:lvl2pPr>
            <a:lvl3pPr marL="1409700" indent="-381000">
              <a:spcBef>
                <a:spcPts val="2000"/>
              </a:spcBef>
              <a:buClr>
                <a:schemeClr val="accent1"/>
              </a:buClr>
              <a:buSzPts val="2000"/>
              <a:buFont typeface="Helvetica"/>
              <a:buChar char="🞑"/>
              <a:defRPr sz="2000">
                <a:solidFill>
                  <a:srgbClr val="595959"/>
                </a:solidFill>
                <a:latin typeface="Century Gothic"/>
                <a:ea typeface="Century Gothic"/>
                <a:cs typeface="Century Gothic"/>
                <a:sym typeface="Century Gothic"/>
              </a:defRPr>
            </a:lvl3pPr>
            <a:lvl4pPr marL="1866900" indent="-381000">
              <a:spcBef>
                <a:spcPts val="2000"/>
              </a:spcBef>
              <a:buClr>
                <a:schemeClr val="accent1"/>
              </a:buClr>
              <a:buSzPts val="2000"/>
              <a:buFont typeface="Helvetica"/>
              <a:buChar char="🞑"/>
              <a:defRPr sz="2000">
                <a:solidFill>
                  <a:srgbClr val="595959"/>
                </a:solidFill>
                <a:latin typeface="Century Gothic"/>
                <a:ea typeface="Century Gothic"/>
                <a:cs typeface="Century Gothic"/>
                <a:sym typeface="Century Gothic"/>
              </a:defRPr>
            </a:lvl4pPr>
            <a:lvl5pPr marL="2324100" indent="-381000">
              <a:spcBef>
                <a:spcPts val="2000"/>
              </a:spcBef>
              <a:buClr>
                <a:schemeClr val="accent1"/>
              </a:buClr>
              <a:buSzPts val="2000"/>
              <a:buFont typeface="Helvetica"/>
              <a:buChar char="🞑"/>
              <a:defRPr sz="2000">
                <a:solidFill>
                  <a:srgbClr val="595959"/>
                </a:solidFill>
                <a:latin typeface="Century Gothic"/>
                <a:ea typeface="Century Gothic"/>
                <a:cs typeface="Century Gothic"/>
                <a:sym typeface="Century Gothic"/>
              </a:defRPr>
            </a:lvl5pPr>
          </a:lstStyle>
          <a:p>
            <a:pPr/>
            <a:r>
              <a:t>Body Level One</a:t>
            </a:r>
          </a:p>
          <a:p>
            <a:pPr lvl="1"/>
            <a:r>
              <a:t>Body Level Two</a:t>
            </a:r>
          </a:p>
          <a:p>
            <a:pPr lvl="2"/>
            <a:r>
              <a:t>Body Level Three</a:t>
            </a:r>
          </a:p>
          <a:p>
            <a:pPr lvl="3"/>
            <a:r>
              <a:t>Body Level Four</a:t>
            </a:r>
          </a:p>
          <a:p>
            <a:pPr lvl="4"/>
            <a:r>
              <a:t>Body Level Five</a:t>
            </a:r>
          </a:p>
        </p:txBody>
      </p:sp>
      <p:pic>
        <p:nvPicPr>
          <p:cNvPr id="178" name="Google Shape;98;p33" descr="Google Shape;98;p33"/>
          <p:cNvPicPr>
            <a:picLocks noChangeAspect="1"/>
          </p:cNvPicPr>
          <p:nvPr/>
        </p:nvPicPr>
        <p:blipFill>
          <a:blip r:embed="rId2">
            <a:extLst/>
          </a:blip>
          <a:stretch>
            <a:fillRect/>
          </a:stretch>
        </p:blipFill>
        <p:spPr>
          <a:xfrm>
            <a:off x="7159751" y="6667"/>
            <a:ext cx="1975105" cy="4269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 y="0"/>
                </a:moveTo>
                <a:cubicBezTo>
                  <a:pt x="347" y="0"/>
                  <a:pt x="0" y="1605"/>
                  <a:pt x="0" y="3593"/>
                </a:cubicBezTo>
                <a:lnTo>
                  <a:pt x="0" y="17987"/>
                </a:lnTo>
                <a:cubicBezTo>
                  <a:pt x="0" y="19974"/>
                  <a:pt x="347" y="21600"/>
                  <a:pt x="777" y="21600"/>
                </a:cubicBezTo>
                <a:lnTo>
                  <a:pt x="20819" y="21600"/>
                </a:lnTo>
                <a:cubicBezTo>
                  <a:pt x="21249" y="21600"/>
                  <a:pt x="21600" y="19974"/>
                  <a:pt x="21600" y="17987"/>
                </a:cubicBezTo>
                <a:lnTo>
                  <a:pt x="21600" y="3593"/>
                </a:lnTo>
                <a:cubicBezTo>
                  <a:pt x="21600" y="1605"/>
                  <a:pt x="21249" y="0"/>
                  <a:pt x="20819" y="0"/>
                </a:cubicBezTo>
                <a:lnTo>
                  <a:pt x="777" y="0"/>
                </a:lnTo>
                <a:close/>
              </a:path>
            </a:pathLst>
          </a:custGeom>
          <a:ln w="12700">
            <a:miter lim="400000"/>
          </a:ln>
          <a:effectLst>
            <a:outerShdw sx="100000" sy="100000" kx="0" ky="0" algn="b" rotWithShape="0" blurRad="76200" dist="38100" dir="7800000">
              <a:srgbClr val="000000">
                <a:alpha val="40000"/>
              </a:srgbClr>
            </a:outerShdw>
          </a:effectLst>
        </p:spPr>
      </p:pic>
      <p:sp>
        <p:nvSpPr>
          <p:cNvPr id="179" name="Google Shape;99;p33"/>
          <p:cNvSpPr txBox="1"/>
          <p:nvPr/>
        </p:nvSpPr>
        <p:spPr>
          <a:xfrm>
            <a:off x="5308281" y="6590669"/>
            <a:ext cx="4623303" cy="2311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sz="900">
                <a:latin typeface="Century Gothic"/>
                <a:ea typeface="Century Gothic"/>
                <a:cs typeface="Century Gothic"/>
                <a:sym typeface="Century Gothic"/>
              </a:defRPr>
            </a:lvl1pPr>
          </a:lstStyle>
          <a:p>
            <a:pPr/>
            <a:r>
              <a:t>Copyrights © 2017 Innodatatics Inc. All Rights Reserved</a:t>
            </a:r>
          </a:p>
        </p:txBody>
      </p:sp>
      <p:sp>
        <p:nvSpPr>
          <p:cNvPr id="18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VERTICAL_TITLE_AND_VERTICAL_TEXT">
    <p:spTree>
      <p:nvGrpSpPr>
        <p:cNvPr id="1" name=""/>
        <p:cNvGrpSpPr/>
        <p:nvPr/>
      </p:nvGrpSpPr>
      <p:grpSpPr>
        <a:xfrm>
          <a:off x="0" y="0"/>
          <a:ext cx="0" cy="0"/>
          <a:chOff x="0" y="0"/>
          <a:chExt cx="0" cy="0"/>
        </a:xfrm>
      </p:grpSpPr>
      <p:sp>
        <p:nvSpPr>
          <p:cNvPr id="187" name="Title Text"/>
          <p:cNvSpPr txBox="1"/>
          <p:nvPr>
            <p:ph type="title"/>
          </p:nvPr>
        </p:nvSpPr>
        <p:spPr>
          <a:xfrm rot="5400000">
            <a:off x="5678113" y="3438993"/>
            <a:ext cx="5533280" cy="914401"/>
          </a:xfrm>
          <a:prstGeom prst="rect">
            <a:avLst/>
          </a:prstGeom>
        </p:spPr>
        <p:txBody>
          <a:bodyPr lIns="91424" tIns="91424" rIns="91424" bIns="91424" anchor="t">
            <a:normAutofit fontScale="100000" lnSpcReduction="0"/>
          </a:bodyPr>
          <a:lstStyle>
            <a:lvl1pPr>
              <a:defRPr sz="3600">
                <a:solidFill>
                  <a:srgbClr val="FFFFFF"/>
                </a:solidFill>
                <a:latin typeface="Century Gothic"/>
                <a:ea typeface="Century Gothic"/>
                <a:cs typeface="Century Gothic"/>
                <a:sym typeface="Century Gothic"/>
              </a:defRPr>
            </a:lvl1pPr>
          </a:lstStyle>
          <a:p>
            <a:pPr/>
            <a:r>
              <a:t>Title Text</a:t>
            </a:r>
          </a:p>
        </p:txBody>
      </p:sp>
      <p:sp>
        <p:nvSpPr>
          <p:cNvPr id="188" name="Body Level One…"/>
          <p:cNvSpPr txBox="1"/>
          <p:nvPr>
            <p:ph type="body" idx="1"/>
          </p:nvPr>
        </p:nvSpPr>
        <p:spPr>
          <a:xfrm rot="5400000">
            <a:off x="2059547" y="792722"/>
            <a:ext cx="4542306" cy="6426201"/>
          </a:xfrm>
          <a:prstGeom prst="rect">
            <a:avLst/>
          </a:prstGeom>
        </p:spPr>
        <p:txBody>
          <a:bodyPr lIns="45699" tIns="45699" rIns="45699" bIns="45699">
            <a:normAutofit fontScale="100000" lnSpcReduction="0"/>
          </a:bodyPr>
          <a:lstStyle>
            <a:lvl1pPr marL="457200" indent="-355600">
              <a:spcBef>
                <a:spcPts val="2000"/>
              </a:spcBef>
              <a:buClr>
                <a:schemeClr val="accent1"/>
              </a:buClr>
              <a:buSzPts val="2000"/>
              <a:buFont typeface="Helvetica"/>
              <a:buChar char="🞑"/>
              <a:defRPr sz="2000">
                <a:solidFill>
                  <a:srgbClr val="595959"/>
                </a:solidFill>
                <a:latin typeface="Century Gothic"/>
                <a:ea typeface="Century Gothic"/>
                <a:cs typeface="Century Gothic"/>
                <a:sym typeface="Century Gothic"/>
              </a:defRPr>
            </a:lvl1pPr>
            <a:lvl2pPr marL="952500" indent="-381000">
              <a:spcBef>
                <a:spcPts val="2000"/>
              </a:spcBef>
              <a:buClr>
                <a:schemeClr val="accent1"/>
              </a:buClr>
              <a:buSzPts val="2000"/>
              <a:buFont typeface="Helvetica"/>
              <a:buChar char="🞑"/>
              <a:defRPr sz="2000">
                <a:solidFill>
                  <a:srgbClr val="595959"/>
                </a:solidFill>
                <a:latin typeface="Century Gothic"/>
                <a:ea typeface="Century Gothic"/>
                <a:cs typeface="Century Gothic"/>
                <a:sym typeface="Century Gothic"/>
              </a:defRPr>
            </a:lvl2pPr>
            <a:lvl3pPr marL="1409700" indent="-381000">
              <a:spcBef>
                <a:spcPts val="2000"/>
              </a:spcBef>
              <a:buClr>
                <a:schemeClr val="accent1"/>
              </a:buClr>
              <a:buSzPts val="2000"/>
              <a:buFont typeface="Helvetica"/>
              <a:buChar char="🞑"/>
              <a:defRPr sz="2000">
                <a:solidFill>
                  <a:srgbClr val="595959"/>
                </a:solidFill>
                <a:latin typeface="Century Gothic"/>
                <a:ea typeface="Century Gothic"/>
                <a:cs typeface="Century Gothic"/>
                <a:sym typeface="Century Gothic"/>
              </a:defRPr>
            </a:lvl3pPr>
            <a:lvl4pPr marL="1866900" indent="-381000">
              <a:spcBef>
                <a:spcPts val="2000"/>
              </a:spcBef>
              <a:buClr>
                <a:schemeClr val="accent1"/>
              </a:buClr>
              <a:buSzPts val="2000"/>
              <a:buFont typeface="Helvetica"/>
              <a:buChar char="🞑"/>
              <a:defRPr sz="2000">
                <a:solidFill>
                  <a:srgbClr val="595959"/>
                </a:solidFill>
                <a:latin typeface="Century Gothic"/>
                <a:ea typeface="Century Gothic"/>
                <a:cs typeface="Century Gothic"/>
                <a:sym typeface="Century Gothic"/>
              </a:defRPr>
            </a:lvl4pPr>
            <a:lvl5pPr marL="2324100" indent="-381000">
              <a:spcBef>
                <a:spcPts val="2000"/>
              </a:spcBef>
              <a:buClr>
                <a:schemeClr val="accent1"/>
              </a:buClr>
              <a:buSzPts val="2000"/>
              <a:buFont typeface="Helvetica"/>
              <a:buChar char="🞑"/>
              <a:defRPr sz="2000">
                <a:solidFill>
                  <a:srgbClr val="595959"/>
                </a:solidFill>
                <a:latin typeface="Century Gothic"/>
                <a:ea typeface="Century Gothic"/>
                <a:cs typeface="Century Gothic"/>
                <a:sym typeface="Century Gothic"/>
              </a:defRPr>
            </a:lvl5pPr>
          </a:lstStyle>
          <a:p>
            <a:pPr/>
            <a:r>
              <a:t>Body Level One</a:t>
            </a:r>
          </a:p>
          <a:p>
            <a:pPr lvl="1"/>
            <a:r>
              <a:t>Body Level Two</a:t>
            </a:r>
          </a:p>
          <a:p>
            <a:pPr lvl="2"/>
            <a:r>
              <a:t>Body Level Three</a:t>
            </a:r>
          </a:p>
          <a:p>
            <a:pPr lvl="3"/>
            <a:r>
              <a:t>Body Level Four</a:t>
            </a:r>
          </a:p>
          <a:p>
            <a:pPr lvl="4"/>
            <a:r>
              <a:t>Body Level Five</a:t>
            </a:r>
          </a:p>
        </p:txBody>
      </p:sp>
      <p:pic>
        <p:nvPicPr>
          <p:cNvPr id="189" name="Google Shape;104;p34" descr="Google Shape;104;p34"/>
          <p:cNvPicPr>
            <a:picLocks noChangeAspect="1"/>
          </p:cNvPicPr>
          <p:nvPr/>
        </p:nvPicPr>
        <p:blipFill>
          <a:blip r:embed="rId2">
            <a:extLst/>
          </a:blip>
          <a:stretch>
            <a:fillRect/>
          </a:stretch>
        </p:blipFill>
        <p:spPr>
          <a:xfrm>
            <a:off x="7168895" y="30936"/>
            <a:ext cx="1975105" cy="4269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 y="0"/>
                </a:moveTo>
                <a:cubicBezTo>
                  <a:pt x="347" y="0"/>
                  <a:pt x="0" y="1605"/>
                  <a:pt x="0" y="3593"/>
                </a:cubicBezTo>
                <a:lnTo>
                  <a:pt x="0" y="17987"/>
                </a:lnTo>
                <a:cubicBezTo>
                  <a:pt x="0" y="19974"/>
                  <a:pt x="347" y="21600"/>
                  <a:pt x="777" y="21600"/>
                </a:cubicBezTo>
                <a:lnTo>
                  <a:pt x="20819" y="21600"/>
                </a:lnTo>
                <a:cubicBezTo>
                  <a:pt x="21249" y="21600"/>
                  <a:pt x="21600" y="19974"/>
                  <a:pt x="21600" y="17987"/>
                </a:cubicBezTo>
                <a:lnTo>
                  <a:pt x="21600" y="3593"/>
                </a:lnTo>
                <a:cubicBezTo>
                  <a:pt x="21600" y="1605"/>
                  <a:pt x="21249" y="0"/>
                  <a:pt x="20819" y="0"/>
                </a:cubicBezTo>
                <a:lnTo>
                  <a:pt x="777" y="0"/>
                </a:lnTo>
                <a:close/>
              </a:path>
            </a:pathLst>
          </a:custGeom>
          <a:ln w="12700">
            <a:miter lim="400000"/>
          </a:ln>
          <a:effectLst>
            <a:outerShdw sx="100000" sy="100000" kx="0" ky="0" algn="b" rotWithShape="0" blurRad="76200" dist="38100" dir="7800000">
              <a:srgbClr val="000000">
                <a:alpha val="40000"/>
              </a:srgbClr>
            </a:outerShdw>
          </a:effectLst>
        </p:spPr>
      </p:pic>
      <p:sp>
        <p:nvSpPr>
          <p:cNvPr id="190" name="Google Shape;105;p34"/>
          <p:cNvSpPr txBox="1"/>
          <p:nvPr/>
        </p:nvSpPr>
        <p:spPr>
          <a:xfrm>
            <a:off x="5308281" y="6590669"/>
            <a:ext cx="4623303" cy="2311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sz="900">
                <a:latin typeface="Century Gothic"/>
                <a:ea typeface="Century Gothic"/>
                <a:cs typeface="Century Gothic"/>
                <a:sym typeface="Century Gothic"/>
              </a:defRPr>
            </a:lvl1pPr>
          </a:lstStyle>
          <a:p>
            <a:pPr/>
            <a:r>
              <a:t>Copyrights © 2017 Innodatatics Inc. All Rights Reserved</a:t>
            </a:r>
          </a:p>
        </p:txBody>
      </p:sp>
      <p:sp>
        <p:nvSpPr>
          <p:cNvPr id="1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y slide ">
    <p:spTree>
      <p:nvGrpSpPr>
        <p:cNvPr id="1" name=""/>
        <p:cNvGrpSpPr/>
        <p:nvPr/>
      </p:nvGrpSpPr>
      <p:grpSpPr>
        <a:xfrm>
          <a:off x="0" y="0"/>
          <a:ext cx="0" cy="0"/>
          <a:chOff x="0" y="0"/>
          <a:chExt cx="0" cy="0"/>
        </a:xfrm>
      </p:grpSpPr>
      <p:pic>
        <p:nvPicPr>
          <p:cNvPr id="198" name="Google Shape;113;p20" descr="Google Shape;113;p20"/>
          <p:cNvPicPr>
            <a:picLocks noChangeAspect="1"/>
          </p:cNvPicPr>
          <p:nvPr/>
        </p:nvPicPr>
        <p:blipFill>
          <a:blip r:embed="rId2">
            <a:extLst/>
          </a:blip>
          <a:stretch>
            <a:fillRect/>
          </a:stretch>
        </p:blipFill>
        <p:spPr>
          <a:xfrm>
            <a:off x="-2312126" y="0"/>
            <a:ext cx="13501096" cy="6975568"/>
          </a:xfrm>
          <a:prstGeom prst="rect">
            <a:avLst/>
          </a:prstGeom>
          <a:ln w="12700">
            <a:miter lim="400000"/>
          </a:ln>
        </p:spPr>
      </p:pic>
      <p:sp>
        <p:nvSpPr>
          <p:cNvPr id="1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y slide  0">
    <p:spTree>
      <p:nvGrpSpPr>
        <p:cNvPr id="1" name=""/>
        <p:cNvGrpSpPr/>
        <p:nvPr/>
      </p:nvGrpSpPr>
      <p:grpSpPr>
        <a:xfrm>
          <a:off x="0" y="0"/>
          <a:ext cx="0" cy="0"/>
          <a:chOff x="0" y="0"/>
          <a:chExt cx="0" cy="0"/>
        </a:xfrm>
      </p:grpSpPr>
      <p:sp>
        <p:nvSpPr>
          <p:cNvPr id="2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OBJECT">
    <p:spTree>
      <p:nvGrpSpPr>
        <p:cNvPr id="1" name=""/>
        <p:cNvGrpSpPr/>
        <p:nvPr/>
      </p:nvGrpSpPr>
      <p:grpSpPr>
        <a:xfrm>
          <a:off x="0" y="0"/>
          <a:ext cx="0" cy="0"/>
          <a:chOff x="0" y="0"/>
          <a:chExt cx="0" cy="0"/>
        </a:xfrm>
      </p:grpSpPr>
      <p:sp>
        <p:nvSpPr>
          <p:cNvPr id="213" name="Title Text"/>
          <p:cNvSpPr txBox="1"/>
          <p:nvPr>
            <p:ph type="title"/>
          </p:nvPr>
        </p:nvSpPr>
        <p:spPr>
          <a:xfrm>
            <a:off x="628650" y="365127"/>
            <a:ext cx="7886700" cy="1325563"/>
          </a:xfrm>
          <a:prstGeom prst="rect">
            <a:avLst/>
          </a:prstGeom>
        </p:spPr>
        <p:txBody>
          <a:bodyPr lIns="45699" tIns="45699" rIns="45699" bIns="45699">
            <a:normAutofit fontScale="100000" lnSpcReduction="0"/>
          </a:bodyPr>
          <a:lstStyle>
            <a:lvl1pPr>
              <a:lnSpc>
                <a:spcPct val="90000"/>
              </a:lnSpc>
              <a:defRPr sz="4400">
                <a:latin typeface="Calibri"/>
                <a:ea typeface="Calibri"/>
                <a:cs typeface="Calibri"/>
                <a:sym typeface="Calibri"/>
              </a:defRPr>
            </a:lvl1pPr>
          </a:lstStyle>
          <a:p>
            <a:pPr/>
            <a:r>
              <a:t>Title Text</a:t>
            </a:r>
          </a:p>
        </p:txBody>
      </p:sp>
      <p:sp>
        <p:nvSpPr>
          <p:cNvPr id="214" name="Body Level One…"/>
          <p:cNvSpPr txBox="1"/>
          <p:nvPr>
            <p:ph type="body" idx="1"/>
          </p:nvPr>
        </p:nvSpPr>
        <p:spPr>
          <a:xfrm>
            <a:off x="628650" y="1825625"/>
            <a:ext cx="7886700" cy="4351340"/>
          </a:xfrm>
          <a:prstGeom prst="rect">
            <a:avLst/>
          </a:prstGeom>
        </p:spPr>
        <p:txBody>
          <a:bodyPr lIns="45699" tIns="45699" rIns="45699" bIns="45699">
            <a:normAutofit fontScale="100000" lnSpcReduction="0"/>
          </a:bodyPr>
          <a:lstStyle>
            <a:lvl1pPr marL="457200" indent="-342900">
              <a:lnSpc>
                <a:spcPct val="90000"/>
              </a:lnSpc>
              <a:spcBef>
                <a:spcPts val="1000"/>
              </a:spcBef>
              <a:buClr>
                <a:srgbClr val="000000"/>
              </a:buClr>
              <a:buSzPts val="2800"/>
              <a:buFont typeface="Arial"/>
              <a:buChar char="•"/>
              <a:defRPr sz="2800">
                <a:latin typeface="Calibri"/>
                <a:ea typeface="Calibri"/>
                <a:cs typeface="Calibri"/>
                <a:sym typeface="Calibri"/>
              </a:defRPr>
            </a:lvl1pPr>
            <a:lvl2pPr marL="971550" indent="-400050">
              <a:lnSpc>
                <a:spcPct val="90000"/>
              </a:lnSpc>
              <a:spcBef>
                <a:spcPts val="1000"/>
              </a:spcBef>
              <a:buClr>
                <a:srgbClr val="000000"/>
              </a:buClr>
              <a:buSzPts val="2800"/>
              <a:buFont typeface="Arial"/>
              <a:buChar char="•"/>
              <a:defRPr sz="2800">
                <a:latin typeface="Calibri"/>
                <a:ea typeface="Calibri"/>
                <a:cs typeface="Calibri"/>
                <a:sym typeface="Calibri"/>
              </a:defRPr>
            </a:lvl2pPr>
            <a:lvl3pPr marL="1508760" indent="-480060">
              <a:lnSpc>
                <a:spcPct val="90000"/>
              </a:lnSpc>
              <a:spcBef>
                <a:spcPts val="1000"/>
              </a:spcBef>
              <a:buClr>
                <a:srgbClr val="000000"/>
              </a:buClr>
              <a:buSzPts val="2800"/>
              <a:buFont typeface="Arial"/>
              <a:buChar char="•"/>
              <a:defRPr sz="2800">
                <a:latin typeface="Calibri"/>
                <a:ea typeface="Calibri"/>
                <a:cs typeface="Calibri"/>
                <a:sym typeface="Calibri"/>
              </a:defRPr>
            </a:lvl3pPr>
            <a:lvl4pPr marL="2019300" indent="-533400">
              <a:lnSpc>
                <a:spcPct val="90000"/>
              </a:lnSpc>
              <a:spcBef>
                <a:spcPts val="1000"/>
              </a:spcBef>
              <a:buClr>
                <a:srgbClr val="000000"/>
              </a:buClr>
              <a:buSzPts val="2800"/>
              <a:buFont typeface="Arial"/>
              <a:buChar char="•"/>
              <a:defRPr sz="2800">
                <a:latin typeface="Calibri"/>
                <a:ea typeface="Calibri"/>
                <a:cs typeface="Calibri"/>
                <a:sym typeface="Calibri"/>
              </a:defRPr>
            </a:lvl4pPr>
            <a:lvl5pPr marL="2476500" indent="-533400">
              <a:lnSpc>
                <a:spcPct val="90000"/>
              </a:lnSpc>
              <a:spcBef>
                <a:spcPts val="1000"/>
              </a:spcBef>
              <a:buClr>
                <a:srgbClr val="000000"/>
              </a:buClr>
              <a:buSzPts val="2800"/>
              <a:buFont typeface="Arial"/>
              <a:buChar char="•"/>
              <a:defRPr sz="28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15" name="Slide Number"/>
          <p:cNvSpPr txBox="1"/>
          <p:nvPr>
            <p:ph type="sldNum" sz="quarter" idx="2"/>
          </p:nvPr>
        </p:nvSpPr>
        <p:spPr>
          <a:xfrm>
            <a:off x="8256766" y="6414781"/>
            <a:ext cx="258585" cy="248266"/>
          </a:xfrm>
          <a:prstGeom prst="rect">
            <a:avLst/>
          </a:prstGeom>
        </p:spPr>
        <p:txBody>
          <a:bodyPr lIns="45699" tIns="45699" rIns="45699" bIns="45699"/>
          <a:lstStyle>
            <a:lvl1pPr>
              <a:defRPr>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OBJECT">
    <p:spTree>
      <p:nvGrpSpPr>
        <p:cNvPr id="1" name=""/>
        <p:cNvGrpSpPr/>
        <p:nvPr/>
      </p:nvGrpSpPr>
      <p:grpSpPr>
        <a:xfrm>
          <a:off x="0" y="0"/>
          <a:ext cx="0" cy="0"/>
          <a:chOff x="0" y="0"/>
          <a:chExt cx="0" cy="0"/>
        </a:xfrm>
      </p:grpSpPr>
      <p:sp>
        <p:nvSpPr>
          <p:cNvPr id="21" name="Title Text"/>
          <p:cNvSpPr txBox="1"/>
          <p:nvPr>
            <p:ph type="title"/>
          </p:nvPr>
        </p:nvSpPr>
        <p:spPr>
          <a:xfrm>
            <a:off x="2" y="1123856"/>
            <a:ext cx="8913815" cy="914401"/>
          </a:xfrm>
          <a:prstGeom prst="rect">
            <a:avLst/>
          </a:prstGeom>
        </p:spPr>
        <p:txBody>
          <a:bodyPr lIns="45699" tIns="45699" rIns="45699" bIns="45699" anchor="t">
            <a:normAutofit fontScale="100000" lnSpcReduction="0"/>
          </a:bodyPr>
          <a:lstStyle>
            <a:lvl1pPr>
              <a:defRPr sz="3600">
                <a:solidFill>
                  <a:srgbClr val="FFFFFF"/>
                </a:solidFill>
                <a:latin typeface="Century Gothic"/>
                <a:ea typeface="Century Gothic"/>
                <a:cs typeface="Century Gothic"/>
                <a:sym typeface="Century Gothic"/>
              </a:defRPr>
            </a:lvl1pPr>
          </a:lstStyle>
          <a:p>
            <a:pPr/>
            <a:r>
              <a:t>Title Text</a:t>
            </a:r>
          </a:p>
        </p:txBody>
      </p:sp>
      <p:sp>
        <p:nvSpPr>
          <p:cNvPr id="22" name="Body Level One…"/>
          <p:cNvSpPr txBox="1"/>
          <p:nvPr>
            <p:ph type="body" idx="1"/>
          </p:nvPr>
        </p:nvSpPr>
        <p:spPr>
          <a:xfrm>
            <a:off x="1114424" y="2595564"/>
            <a:ext cx="7610476" cy="3670766"/>
          </a:xfrm>
          <a:prstGeom prst="rect">
            <a:avLst/>
          </a:prstGeom>
        </p:spPr>
        <p:txBody>
          <a:bodyPr lIns="45699" tIns="45699" rIns="45699" bIns="45699">
            <a:normAutofit fontScale="100000" lnSpcReduction="0"/>
          </a:bodyPr>
          <a:lstStyle>
            <a:lvl1pPr marL="457200" indent="-355600">
              <a:spcBef>
                <a:spcPts val="2000"/>
              </a:spcBef>
              <a:buClr>
                <a:schemeClr val="accent1"/>
              </a:buClr>
              <a:buSzPts val="2000"/>
              <a:buFont typeface="Helvetica"/>
              <a:buChar char="🞑"/>
              <a:defRPr sz="2000">
                <a:solidFill>
                  <a:srgbClr val="595959"/>
                </a:solidFill>
                <a:latin typeface="Century Gothic"/>
                <a:ea typeface="Century Gothic"/>
                <a:cs typeface="Century Gothic"/>
                <a:sym typeface="Century Gothic"/>
              </a:defRPr>
            </a:lvl1pPr>
            <a:lvl2pPr marL="952500" indent="-381000">
              <a:spcBef>
                <a:spcPts val="2000"/>
              </a:spcBef>
              <a:buClr>
                <a:schemeClr val="accent1"/>
              </a:buClr>
              <a:buSzPts val="2000"/>
              <a:buFont typeface="Helvetica"/>
              <a:buChar char="🞑"/>
              <a:defRPr sz="2000">
                <a:solidFill>
                  <a:srgbClr val="595959"/>
                </a:solidFill>
                <a:latin typeface="Century Gothic"/>
                <a:ea typeface="Century Gothic"/>
                <a:cs typeface="Century Gothic"/>
                <a:sym typeface="Century Gothic"/>
              </a:defRPr>
            </a:lvl2pPr>
            <a:lvl3pPr marL="1409700" indent="-381000">
              <a:spcBef>
                <a:spcPts val="2000"/>
              </a:spcBef>
              <a:buClr>
                <a:schemeClr val="accent1"/>
              </a:buClr>
              <a:buSzPts val="2000"/>
              <a:buFont typeface="Helvetica"/>
              <a:buChar char="🞑"/>
              <a:defRPr sz="2000">
                <a:solidFill>
                  <a:srgbClr val="595959"/>
                </a:solidFill>
                <a:latin typeface="Century Gothic"/>
                <a:ea typeface="Century Gothic"/>
                <a:cs typeface="Century Gothic"/>
                <a:sym typeface="Century Gothic"/>
              </a:defRPr>
            </a:lvl3pPr>
            <a:lvl4pPr marL="1866900" indent="-381000">
              <a:spcBef>
                <a:spcPts val="2000"/>
              </a:spcBef>
              <a:buClr>
                <a:schemeClr val="accent1"/>
              </a:buClr>
              <a:buSzPts val="2000"/>
              <a:buFont typeface="Helvetica"/>
              <a:buChar char="🞑"/>
              <a:defRPr sz="2000">
                <a:solidFill>
                  <a:srgbClr val="595959"/>
                </a:solidFill>
                <a:latin typeface="Century Gothic"/>
                <a:ea typeface="Century Gothic"/>
                <a:cs typeface="Century Gothic"/>
                <a:sym typeface="Century Gothic"/>
              </a:defRPr>
            </a:lvl4pPr>
            <a:lvl5pPr marL="2324100" indent="-381000">
              <a:spcBef>
                <a:spcPts val="2000"/>
              </a:spcBef>
              <a:buClr>
                <a:schemeClr val="accent1"/>
              </a:buClr>
              <a:buSzPts val="2000"/>
              <a:buFont typeface="Helvetica"/>
              <a:buChar char="🞑"/>
              <a:defRPr sz="2000">
                <a:solidFill>
                  <a:srgbClr val="595959"/>
                </a:solidFill>
                <a:latin typeface="Century Gothic"/>
                <a:ea typeface="Century Gothic"/>
                <a:cs typeface="Century Gothic"/>
                <a:sym typeface="Century Gothic"/>
              </a:defRPr>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_HEADER">
    <p:spTree>
      <p:nvGrpSpPr>
        <p:cNvPr id="1" name=""/>
        <p:cNvGrpSpPr/>
        <p:nvPr/>
      </p:nvGrpSpPr>
      <p:grpSpPr>
        <a:xfrm>
          <a:off x="0" y="0"/>
          <a:ext cx="0" cy="0"/>
          <a:chOff x="0" y="0"/>
          <a:chExt cx="0" cy="0"/>
        </a:xfrm>
      </p:grpSpPr>
      <p:sp>
        <p:nvSpPr>
          <p:cNvPr id="222" name="Title Text"/>
          <p:cNvSpPr txBox="1"/>
          <p:nvPr>
            <p:ph type="title"/>
          </p:nvPr>
        </p:nvSpPr>
        <p:spPr>
          <a:xfrm>
            <a:off x="623887" y="1709740"/>
            <a:ext cx="7886701" cy="2852738"/>
          </a:xfrm>
          <a:prstGeom prst="rect">
            <a:avLst/>
          </a:prstGeom>
        </p:spPr>
        <p:txBody>
          <a:bodyPr lIns="45699" tIns="45699" rIns="45699" bIns="45699" anchor="b">
            <a:normAutofit fontScale="100000" lnSpcReduction="0"/>
          </a:bodyPr>
          <a:lstStyle>
            <a:lvl1pPr>
              <a:lnSpc>
                <a:spcPct val="90000"/>
              </a:lnSpc>
              <a:defRPr sz="6000">
                <a:latin typeface="Calibri"/>
                <a:ea typeface="Calibri"/>
                <a:cs typeface="Calibri"/>
                <a:sym typeface="Calibri"/>
              </a:defRPr>
            </a:lvl1pPr>
          </a:lstStyle>
          <a:p>
            <a:pPr/>
            <a:r>
              <a:t>Title Text</a:t>
            </a:r>
          </a:p>
        </p:txBody>
      </p:sp>
      <p:sp>
        <p:nvSpPr>
          <p:cNvPr id="223" name="Body Level One…"/>
          <p:cNvSpPr txBox="1"/>
          <p:nvPr>
            <p:ph type="body" sz="quarter" idx="1"/>
          </p:nvPr>
        </p:nvSpPr>
        <p:spPr>
          <a:xfrm>
            <a:off x="623887" y="4589464"/>
            <a:ext cx="7886701" cy="1500188"/>
          </a:xfrm>
          <a:prstGeom prst="rect">
            <a:avLst/>
          </a:prstGeom>
        </p:spPr>
        <p:txBody>
          <a:bodyPr lIns="45699" tIns="45699" rIns="45699" bIns="45699">
            <a:normAutofit fontScale="100000" lnSpcReduction="0"/>
          </a:bodyPr>
          <a:lstStyle>
            <a:lvl1pPr marL="228600">
              <a:lnSpc>
                <a:spcPct val="90000"/>
              </a:lnSpc>
              <a:spcBef>
                <a:spcPts val="1000"/>
              </a:spcBef>
              <a:defRPr sz="2400">
                <a:solidFill>
                  <a:srgbClr val="888888"/>
                </a:solidFill>
                <a:latin typeface="Calibri"/>
                <a:ea typeface="Calibri"/>
                <a:cs typeface="Calibri"/>
                <a:sym typeface="Calibri"/>
              </a:defRPr>
            </a:lvl1pPr>
            <a:lvl2pPr marL="228600" indent="457200">
              <a:lnSpc>
                <a:spcPct val="90000"/>
              </a:lnSpc>
              <a:spcBef>
                <a:spcPts val="1000"/>
              </a:spcBef>
              <a:defRPr sz="2400">
                <a:solidFill>
                  <a:srgbClr val="888888"/>
                </a:solidFill>
                <a:latin typeface="Calibri"/>
                <a:ea typeface="Calibri"/>
                <a:cs typeface="Calibri"/>
                <a:sym typeface="Calibri"/>
              </a:defRPr>
            </a:lvl2pPr>
            <a:lvl3pPr marL="228600" indent="914400">
              <a:lnSpc>
                <a:spcPct val="90000"/>
              </a:lnSpc>
              <a:spcBef>
                <a:spcPts val="1000"/>
              </a:spcBef>
              <a:defRPr sz="2400">
                <a:solidFill>
                  <a:srgbClr val="888888"/>
                </a:solidFill>
                <a:latin typeface="Calibri"/>
                <a:ea typeface="Calibri"/>
                <a:cs typeface="Calibri"/>
                <a:sym typeface="Calibri"/>
              </a:defRPr>
            </a:lvl3pPr>
            <a:lvl4pPr marL="228600" indent="1371600">
              <a:lnSpc>
                <a:spcPct val="90000"/>
              </a:lnSpc>
              <a:spcBef>
                <a:spcPts val="1000"/>
              </a:spcBef>
              <a:defRPr sz="2400">
                <a:solidFill>
                  <a:srgbClr val="888888"/>
                </a:solidFill>
                <a:latin typeface="Calibri"/>
                <a:ea typeface="Calibri"/>
                <a:cs typeface="Calibri"/>
                <a:sym typeface="Calibri"/>
              </a:defRPr>
            </a:lvl4pPr>
            <a:lvl5pPr marL="228600" indent="1828800">
              <a:lnSpc>
                <a:spcPct val="90000"/>
              </a:lnSpc>
              <a:spcBef>
                <a:spcPts val="1000"/>
              </a:spcBef>
              <a:defRPr sz="2400">
                <a:solidFill>
                  <a:srgbClr val="888888"/>
                </a:solidFill>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24" name="Slide Number"/>
          <p:cNvSpPr txBox="1"/>
          <p:nvPr>
            <p:ph type="sldNum" sz="quarter" idx="2"/>
          </p:nvPr>
        </p:nvSpPr>
        <p:spPr>
          <a:xfrm>
            <a:off x="8256766" y="6414781"/>
            <a:ext cx="258585" cy="248266"/>
          </a:xfrm>
          <a:prstGeom prst="rect">
            <a:avLst/>
          </a:prstGeom>
        </p:spPr>
        <p:txBody>
          <a:bodyPr lIns="45699" tIns="45699" rIns="45699" bIns="45699"/>
          <a:lstStyle>
            <a:lvl1pPr>
              <a:defRPr>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_OBJECTS">
    <p:spTree>
      <p:nvGrpSpPr>
        <p:cNvPr id="1" name=""/>
        <p:cNvGrpSpPr/>
        <p:nvPr/>
      </p:nvGrpSpPr>
      <p:grpSpPr>
        <a:xfrm>
          <a:off x="0" y="0"/>
          <a:ext cx="0" cy="0"/>
          <a:chOff x="0" y="0"/>
          <a:chExt cx="0" cy="0"/>
        </a:xfrm>
      </p:grpSpPr>
      <p:sp>
        <p:nvSpPr>
          <p:cNvPr id="231" name="Title Text"/>
          <p:cNvSpPr txBox="1"/>
          <p:nvPr>
            <p:ph type="title"/>
          </p:nvPr>
        </p:nvSpPr>
        <p:spPr>
          <a:xfrm>
            <a:off x="628650" y="365127"/>
            <a:ext cx="7886700" cy="1325563"/>
          </a:xfrm>
          <a:prstGeom prst="rect">
            <a:avLst/>
          </a:prstGeom>
        </p:spPr>
        <p:txBody>
          <a:bodyPr lIns="45699" tIns="45699" rIns="45699" bIns="45699">
            <a:normAutofit fontScale="100000" lnSpcReduction="0"/>
          </a:bodyPr>
          <a:lstStyle>
            <a:lvl1pPr>
              <a:lnSpc>
                <a:spcPct val="90000"/>
              </a:lnSpc>
              <a:defRPr sz="4400">
                <a:latin typeface="Calibri"/>
                <a:ea typeface="Calibri"/>
                <a:cs typeface="Calibri"/>
                <a:sym typeface="Calibri"/>
              </a:defRPr>
            </a:lvl1pPr>
          </a:lstStyle>
          <a:p>
            <a:pPr/>
            <a:r>
              <a:t>Title Text</a:t>
            </a:r>
          </a:p>
        </p:txBody>
      </p:sp>
      <p:sp>
        <p:nvSpPr>
          <p:cNvPr id="232" name="Body Level One…"/>
          <p:cNvSpPr txBox="1"/>
          <p:nvPr>
            <p:ph type="body" sz="half" idx="1"/>
          </p:nvPr>
        </p:nvSpPr>
        <p:spPr>
          <a:xfrm>
            <a:off x="628650" y="1825625"/>
            <a:ext cx="3886200" cy="4351340"/>
          </a:xfrm>
          <a:prstGeom prst="rect">
            <a:avLst/>
          </a:prstGeom>
        </p:spPr>
        <p:txBody>
          <a:bodyPr lIns="45699" tIns="45699" rIns="45699" bIns="45699">
            <a:normAutofit fontScale="100000" lnSpcReduction="0"/>
          </a:bodyPr>
          <a:lstStyle>
            <a:lvl1pPr marL="457200" indent="-342900">
              <a:lnSpc>
                <a:spcPct val="90000"/>
              </a:lnSpc>
              <a:spcBef>
                <a:spcPts val="1000"/>
              </a:spcBef>
              <a:buClr>
                <a:srgbClr val="000000"/>
              </a:buClr>
              <a:buSzPts val="2800"/>
              <a:buFont typeface="Arial"/>
              <a:buChar char="•"/>
              <a:defRPr sz="2800">
                <a:latin typeface="Calibri"/>
                <a:ea typeface="Calibri"/>
                <a:cs typeface="Calibri"/>
                <a:sym typeface="Calibri"/>
              </a:defRPr>
            </a:lvl1pPr>
            <a:lvl2pPr marL="971550" indent="-400050">
              <a:lnSpc>
                <a:spcPct val="90000"/>
              </a:lnSpc>
              <a:spcBef>
                <a:spcPts val="1000"/>
              </a:spcBef>
              <a:buClr>
                <a:srgbClr val="000000"/>
              </a:buClr>
              <a:buSzPts val="2800"/>
              <a:buFont typeface="Arial"/>
              <a:buChar char="•"/>
              <a:defRPr sz="2800">
                <a:latin typeface="Calibri"/>
                <a:ea typeface="Calibri"/>
                <a:cs typeface="Calibri"/>
                <a:sym typeface="Calibri"/>
              </a:defRPr>
            </a:lvl2pPr>
            <a:lvl3pPr marL="1508760" indent="-480060">
              <a:lnSpc>
                <a:spcPct val="90000"/>
              </a:lnSpc>
              <a:spcBef>
                <a:spcPts val="1000"/>
              </a:spcBef>
              <a:buClr>
                <a:srgbClr val="000000"/>
              </a:buClr>
              <a:buSzPts val="2800"/>
              <a:buFont typeface="Arial"/>
              <a:buChar char="•"/>
              <a:defRPr sz="2800">
                <a:latin typeface="Calibri"/>
                <a:ea typeface="Calibri"/>
                <a:cs typeface="Calibri"/>
                <a:sym typeface="Calibri"/>
              </a:defRPr>
            </a:lvl3pPr>
            <a:lvl4pPr marL="2019300" indent="-533400">
              <a:lnSpc>
                <a:spcPct val="90000"/>
              </a:lnSpc>
              <a:spcBef>
                <a:spcPts val="1000"/>
              </a:spcBef>
              <a:buClr>
                <a:srgbClr val="000000"/>
              </a:buClr>
              <a:buSzPts val="2800"/>
              <a:buFont typeface="Arial"/>
              <a:buChar char="•"/>
              <a:defRPr sz="2800">
                <a:latin typeface="Calibri"/>
                <a:ea typeface="Calibri"/>
                <a:cs typeface="Calibri"/>
                <a:sym typeface="Calibri"/>
              </a:defRPr>
            </a:lvl4pPr>
            <a:lvl5pPr marL="2476500" indent="-533400">
              <a:lnSpc>
                <a:spcPct val="90000"/>
              </a:lnSpc>
              <a:spcBef>
                <a:spcPts val="1000"/>
              </a:spcBef>
              <a:buClr>
                <a:srgbClr val="000000"/>
              </a:buClr>
              <a:buSzPts val="2800"/>
              <a:buFont typeface="Arial"/>
              <a:buChar char="•"/>
              <a:defRPr sz="28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33" name="Google Shape;130;p37"/>
          <p:cNvSpPr txBox="1"/>
          <p:nvPr>
            <p:ph type="body" sz="half" idx="21"/>
          </p:nvPr>
        </p:nvSpPr>
        <p:spPr>
          <a:xfrm>
            <a:off x="4629150" y="1825625"/>
            <a:ext cx="3886200" cy="4351340"/>
          </a:xfrm>
          <a:prstGeom prst="rect">
            <a:avLst/>
          </a:prstGeom>
        </p:spPr>
        <p:txBody>
          <a:bodyPr lIns="45699" tIns="45699" rIns="45699" bIns="45699">
            <a:normAutofit fontScale="100000" lnSpcReduction="0"/>
          </a:bodyPr>
          <a:lstStyle/>
          <a:p>
            <a:pPr marL="457200" indent="-342900">
              <a:lnSpc>
                <a:spcPct val="90000"/>
              </a:lnSpc>
              <a:spcBef>
                <a:spcPts val="1000"/>
              </a:spcBef>
              <a:buClr>
                <a:srgbClr val="000000"/>
              </a:buClr>
              <a:buSzPts val="2800"/>
              <a:buFont typeface="Arial"/>
              <a:buChar char="•"/>
              <a:defRPr sz="2800">
                <a:latin typeface="Calibri"/>
                <a:ea typeface="Calibri"/>
                <a:cs typeface="Calibri"/>
                <a:sym typeface="Calibri"/>
              </a:defRPr>
            </a:pPr>
          </a:p>
        </p:txBody>
      </p:sp>
      <p:sp>
        <p:nvSpPr>
          <p:cNvPr id="234" name="Slide Number"/>
          <p:cNvSpPr txBox="1"/>
          <p:nvPr>
            <p:ph type="sldNum" sz="quarter" idx="2"/>
          </p:nvPr>
        </p:nvSpPr>
        <p:spPr>
          <a:xfrm>
            <a:off x="8256766" y="6414781"/>
            <a:ext cx="258585" cy="248266"/>
          </a:xfrm>
          <a:prstGeom prst="rect">
            <a:avLst/>
          </a:prstGeom>
        </p:spPr>
        <p:txBody>
          <a:bodyPr lIns="45699" tIns="45699" rIns="45699" bIns="45699"/>
          <a:lstStyle>
            <a:lvl1pPr>
              <a:defRPr>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_OBJECTS_WITH_TEXT">
    <p:spTree>
      <p:nvGrpSpPr>
        <p:cNvPr id="1" name=""/>
        <p:cNvGrpSpPr/>
        <p:nvPr/>
      </p:nvGrpSpPr>
      <p:grpSpPr>
        <a:xfrm>
          <a:off x="0" y="0"/>
          <a:ext cx="0" cy="0"/>
          <a:chOff x="0" y="0"/>
          <a:chExt cx="0" cy="0"/>
        </a:xfrm>
      </p:grpSpPr>
      <p:sp>
        <p:nvSpPr>
          <p:cNvPr id="241" name="Title Text"/>
          <p:cNvSpPr txBox="1"/>
          <p:nvPr>
            <p:ph type="title"/>
          </p:nvPr>
        </p:nvSpPr>
        <p:spPr>
          <a:xfrm>
            <a:off x="629841" y="365127"/>
            <a:ext cx="7886701" cy="1325563"/>
          </a:xfrm>
          <a:prstGeom prst="rect">
            <a:avLst/>
          </a:prstGeom>
        </p:spPr>
        <p:txBody>
          <a:bodyPr lIns="45699" tIns="45699" rIns="45699" bIns="45699">
            <a:normAutofit fontScale="100000" lnSpcReduction="0"/>
          </a:bodyPr>
          <a:lstStyle>
            <a:lvl1pPr>
              <a:lnSpc>
                <a:spcPct val="90000"/>
              </a:lnSpc>
              <a:defRPr sz="4400">
                <a:latin typeface="Calibri"/>
                <a:ea typeface="Calibri"/>
                <a:cs typeface="Calibri"/>
                <a:sym typeface="Calibri"/>
              </a:defRPr>
            </a:lvl1pPr>
          </a:lstStyle>
          <a:p>
            <a:pPr/>
            <a:r>
              <a:t>Title Text</a:t>
            </a:r>
          </a:p>
        </p:txBody>
      </p:sp>
      <p:sp>
        <p:nvSpPr>
          <p:cNvPr id="242" name="Body Level One…"/>
          <p:cNvSpPr txBox="1"/>
          <p:nvPr>
            <p:ph type="body" sz="quarter" idx="1"/>
          </p:nvPr>
        </p:nvSpPr>
        <p:spPr>
          <a:xfrm>
            <a:off x="629841" y="1681163"/>
            <a:ext cx="3868341" cy="823913"/>
          </a:xfrm>
          <a:prstGeom prst="rect">
            <a:avLst/>
          </a:prstGeom>
        </p:spPr>
        <p:txBody>
          <a:bodyPr lIns="45699" tIns="45699" rIns="45699" bIns="45699" anchor="b">
            <a:normAutofit fontScale="100000" lnSpcReduction="0"/>
          </a:bodyPr>
          <a:lstStyle>
            <a:lvl1pPr marL="228600">
              <a:lnSpc>
                <a:spcPct val="90000"/>
              </a:lnSpc>
              <a:spcBef>
                <a:spcPts val="1000"/>
              </a:spcBef>
              <a:defRPr b="1" sz="2400">
                <a:latin typeface="Calibri"/>
                <a:ea typeface="Calibri"/>
                <a:cs typeface="Calibri"/>
                <a:sym typeface="Calibri"/>
              </a:defRPr>
            </a:lvl1pPr>
            <a:lvl2pPr marL="228600" indent="457200">
              <a:lnSpc>
                <a:spcPct val="90000"/>
              </a:lnSpc>
              <a:spcBef>
                <a:spcPts val="1000"/>
              </a:spcBef>
              <a:defRPr b="1" sz="2400">
                <a:latin typeface="Calibri"/>
                <a:ea typeface="Calibri"/>
                <a:cs typeface="Calibri"/>
                <a:sym typeface="Calibri"/>
              </a:defRPr>
            </a:lvl2pPr>
            <a:lvl3pPr marL="228600" indent="914400">
              <a:lnSpc>
                <a:spcPct val="90000"/>
              </a:lnSpc>
              <a:spcBef>
                <a:spcPts val="1000"/>
              </a:spcBef>
              <a:defRPr b="1" sz="2400">
                <a:latin typeface="Calibri"/>
                <a:ea typeface="Calibri"/>
                <a:cs typeface="Calibri"/>
                <a:sym typeface="Calibri"/>
              </a:defRPr>
            </a:lvl3pPr>
            <a:lvl4pPr marL="228600" indent="1371600">
              <a:lnSpc>
                <a:spcPct val="90000"/>
              </a:lnSpc>
              <a:spcBef>
                <a:spcPts val="1000"/>
              </a:spcBef>
              <a:defRPr b="1" sz="2400">
                <a:latin typeface="Calibri"/>
                <a:ea typeface="Calibri"/>
                <a:cs typeface="Calibri"/>
                <a:sym typeface="Calibri"/>
              </a:defRPr>
            </a:lvl4pPr>
            <a:lvl5pPr marL="228600" indent="1828800">
              <a:lnSpc>
                <a:spcPct val="90000"/>
              </a:lnSpc>
              <a:spcBef>
                <a:spcPts val="1000"/>
              </a:spcBef>
              <a:defRPr b="1" sz="2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43" name="Google Shape;137;p38"/>
          <p:cNvSpPr txBox="1"/>
          <p:nvPr>
            <p:ph type="body" sz="half" idx="21"/>
          </p:nvPr>
        </p:nvSpPr>
        <p:spPr>
          <a:xfrm>
            <a:off x="629841" y="2505075"/>
            <a:ext cx="3868341" cy="3684588"/>
          </a:xfrm>
          <a:prstGeom prst="rect">
            <a:avLst/>
          </a:prstGeom>
        </p:spPr>
        <p:txBody>
          <a:bodyPr lIns="45699" tIns="45699" rIns="45699" bIns="45699">
            <a:normAutofit fontScale="100000" lnSpcReduction="0"/>
          </a:bodyPr>
          <a:lstStyle/>
          <a:p>
            <a:pPr marL="457200" indent="-342900">
              <a:lnSpc>
                <a:spcPct val="90000"/>
              </a:lnSpc>
              <a:spcBef>
                <a:spcPts val="1000"/>
              </a:spcBef>
              <a:buClr>
                <a:srgbClr val="000000"/>
              </a:buClr>
              <a:buSzPts val="2800"/>
              <a:buFont typeface="Arial"/>
              <a:buChar char="•"/>
              <a:defRPr sz="2800">
                <a:latin typeface="Calibri"/>
                <a:ea typeface="Calibri"/>
                <a:cs typeface="Calibri"/>
                <a:sym typeface="Calibri"/>
              </a:defRPr>
            </a:pPr>
          </a:p>
        </p:txBody>
      </p:sp>
      <p:sp>
        <p:nvSpPr>
          <p:cNvPr id="244" name="Google Shape;138;p38"/>
          <p:cNvSpPr txBox="1"/>
          <p:nvPr>
            <p:ph type="body" sz="quarter" idx="22"/>
          </p:nvPr>
        </p:nvSpPr>
        <p:spPr>
          <a:xfrm>
            <a:off x="4629151" y="1681163"/>
            <a:ext cx="3887392" cy="823913"/>
          </a:xfrm>
          <a:prstGeom prst="rect">
            <a:avLst/>
          </a:prstGeom>
        </p:spPr>
        <p:txBody>
          <a:bodyPr lIns="45699" tIns="45699" rIns="45699" bIns="45699" anchor="b">
            <a:normAutofit fontScale="100000" lnSpcReduction="0"/>
          </a:bodyPr>
          <a:lstStyle/>
          <a:p>
            <a:pPr marL="228600">
              <a:lnSpc>
                <a:spcPct val="90000"/>
              </a:lnSpc>
              <a:spcBef>
                <a:spcPts val="1000"/>
              </a:spcBef>
              <a:defRPr b="1" sz="2400">
                <a:latin typeface="Calibri"/>
                <a:ea typeface="Calibri"/>
                <a:cs typeface="Calibri"/>
                <a:sym typeface="Calibri"/>
              </a:defRPr>
            </a:pPr>
          </a:p>
        </p:txBody>
      </p:sp>
      <p:sp>
        <p:nvSpPr>
          <p:cNvPr id="245" name="Google Shape;139;p38"/>
          <p:cNvSpPr txBox="1"/>
          <p:nvPr>
            <p:ph type="body" sz="half" idx="23"/>
          </p:nvPr>
        </p:nvSpPr>
        <p:spPr>
          <a:xfrm>
            <a:off x="4629151" y="2505075"/>
            <a:ext cx="3887392" cy="3684588"/>
          </a:xfrm>
          <a:prstGeom prst="rect">
            <a:avLst/>
          </a:prstGeom>
        </p:spPr>
        <p:txBody>
          <a:bodyPr lIns="45699" tIns="45699" rIns="45699" bIns="45699">
            <a:normAutofit fontScale="100000" lnSpcReduction="0"/>
          </a:bodyPr>
          <a:lstStyle/>
          <a:p>
            <a:pPr marL="457200" indent="-342900">
              <a:lnSpc>
                <a:spcPct val="90000"/>
              </a:lnSpc>
              <a:spcBef>
                <a:spcPts val="1000"/>
              </a:spcBef>
              <a:buClr>
                <a:srgbClr val="000000"/>
              </a:buClr>
              <a:buSzPts val="2800"/>
              <a:buFont typeface="Arial"/>
              <a:buChar char="•"/>
              <a:defRPr sz="2800">
                <a:latin typeface="Calibri"/>
                <a:ea typeface="Calibri"/>
                <a:cs typeface="Calibri"/>
                <a:sym typeface="Calibri"/>
              </a:defRPr>
            </a:pPr>
          </a:p>
        </p:txBody>
      </p:sp>
      <p:sp>
        <p:nvSpPr>
          <p:cNvPr id="246" name="Slide Number"/>
          <p:cNvSpPr txBox="1"/>
          <p:nvPr>
            <p:ph type="sldNum" sz="quarter" idx="2"/>
          </p:nvPr>
        </p:nvSpPr>
        <p:spPr>
          <a:xfrm>
            <a:off x="8256766" y="6414781"/>
            <a:ext cx="258585" cy="248266"/>
          </a:xfrm>
          <a:prstGeom prst="rect">
            <a:avLst/>
          </a:prstGeom>
        </p:spPr>
        <p:txBody>
          <a:bodyPr lIns="45699" tIns="45699" rIns="45699" bIns="45699"/>
          <a:lstStyle>
            <a:lvl1pPr>
              <a:defRPr>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ONLY">
    <p:spTree>
      <p:nvGrpSpPr>
        <p:cNvPr id="1" name=""/>
        <p:cNvGrpSpPr/>
        <p:nvPr/>
      </p:nvGrpSpPr>
      <p:grpSpPr>
        <a:xfrm>
          <a:off x="0" y="0"/>
          <a:ext cx="0" cy="0"/>
          <a:chOff x="0" y="0"/>
          <a:chExt cx="0" cy="0"/>
        </a:xfrm>
      </p:grpSpPr>
      <p:sp>
        <p:nvSpPr>
          <p:cNvPr id="253" name="Title Text"/>
          <p:cNvSpPr txBox="1"/>
          <p:nvPr>
            <p:ph type="title"/>
          </p:nvPr>
        </p:nvSpPr>
        <p:spPr>
          <a:xfrm>
            <a:off x="628650" y="365127"/>
            <a:ext cx="7886700" cy="1325563"/>
          </a:xfrm>
          <a:prstGeom prst="rect">
            <a:avLst/>
          </a:prstGeom>
        </p:spPr>
        <p:txBody>
          <a:bodyPr lIns="45699" tIns="45699" rIns="45699" bIns="45699">
            <a:normAutofit fontScale="100000" lnSpcReduction="0"/>
          </a:bodyPr>
          <a:lstStyle>
            <a:lvl1pPr>
              <a:lnSpc>
                <a:spcPct val="90000"/>
              </a:lnSpc>
              <a:defRPr sz="4400">
                <a:latin typeface="Calibri"/>
                <a:ea typeface="Calibri"/>
                <a:cs typeface="Calibri"/>
                <a:sym typeface="Calibri"/>
              </a:defRPr>
            </a:lvl1pPr>
          </a:lstStyle>
          <a:p>
            <a:pPr/>
            <a:r>
              <a:t>Title Text</a:t>
            </a:r>
          </a:p>
        </p:txBody>
      </p:sp>
      <p:sp>
        <p:nvSpPr>
          <p:cNvPr id="254" name="Slide Number"/>
          <p:cNvSpPr txBox="1"/>
          <p:nvPr>
            <p:ph type="sldNum" sz="quarter" idx="2"/>
          </p:nvPr>
        </p:nvSpPr>
        <p:spPr>
          <a:xfrm>
            <a:off x="8256766" y="6414781"/>
            <a:ext cx="258585" cy="248266"/>
          </a:xfrm>
          <a:prstGeom prst="rect">
            <a:avLst/>
          </a:prstGeom>
        </p:spPr>
        <p:txBody>
          <a:bodyPr lIns="45699" tIns="45699" rIns="45699" bIns="45699"/>
          <a:lstStyle>
            <a:lvl1pPr>
              <a:defRPr>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261" name="Slide Number"/>
          <p:cNvSpPr txBox="1"/>
          <p:nvPr>
            <p:ph type="sldNum" sz="quarter" idx="2"/>
          </p:nvPr>
        </p:nvSpPr>
        <p:spPr>
          <a:xfrm>
            <a:off x="8256766" y="6414781"/>
            <a:ext cx="258585" cy="248266"/>
          </a:xfrm>
          <a:prstGeom prst="rect">
            <a:avLst/>
          </a:prstGeom>
        </p:spPr>
        <p:txBody>
          <a:bodyPr lIns="45699" tIns="45699" rIns="45699" bIns="45699"/>
          <a:lstStyle>
            <a:lvl1pPr>
              <a:defRPr>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OBJECT_WITH_CAPTION_TEXT">
    <p:spTree>
      <p:nvGrpSpPr>
        <p:cNvPr id="1" name=""/>
        <p:cNvGrpSpPr/>
        <p:nvPr/>
      </p:nvGrpSpPr>
      <p:grpSpPr>
        <a:xfrm>
          <a:off x="0" y="0"/>
          <a:ext cx="0" cy="0"/>
          <a:chOff x="0" y="0"/>
          <a:chExt cx="0" cy="0"/>
        </a:xfrm>
      </p:grpSpPr>
      <p:sp>
        <p:nvSpPr>
          <p:cNvPr id="268" name="Title Text"/>
          <p:cNvSpPr txBox="1"/>
          <p:nvPr>
            <p:ph type="title"/>
          </p:nvPr>
        </p:nvSpPr>
        <p:spPr>
          <a:xfrm>
            <a:off x="629841" y="457200"/>
            <a:ext cx="2949178" cy="1600200"/>
          </a:xfrm>
          <a:prstGeom prst="rect">
            <a:avLst/>
          </a:prstGeom>
        </p:spPr>
        <p:txBody>
          <a:bodyPr lIns="45699" tIns="45699" rIns="45699" bIns="45699" anchor="b">
            <a:normAutofit fontScale="100000" lnSpcReduction="0"/>
          </a:bodyPr>
          <a:lstStyle>
            <a:lvl1pPr>
              <a:lnSpc>
                <a:spcPct val="90000"/>
              </a:lnSpc>
              <a:defRPr sz="3200">
                <a:latin typeface="Calibri"/>
                <a:ea typeface="Calibri"/>
                <a:cs typeface="Calibri"/>
                <a:sym typeface="Calibri"/>
              </a:defRPr>
            </a:lvl1pPr>
          </a:lstStyle>
          <a:p>
            <a:pPr/>
            <a:r>
              <a:t>Title Text</a:t>
            </a:r>
          </a:p>
        </p:txBody>
      </p:sp>
      <p:sp>
        <p:nvSpPr>
          <p:cNvPr id="269" name="Body Level One…"/>
          <p:cNvSpPr txBox="1"/>
          <p:nvPr>
            <p:ph type="body" sz="half" idx="1"/>
          </p:nvPr>
        </p:nvSpPr>
        <p:spPr>
          <a:xfrm>
            <a:off x="3887391" y="987428"/>
            <a:ext cx="4629151" cy="4873626"/>
          </a:xfrm>
          <a:prstGeom prst="rect">
            <a:avLst/>
          </a:prstGeom>
        </p:spPr>
        <p:txBody>
          <a:bodyPr lIns="45699" tIns="45699" rIns="45699" bIns="45699">
            <a:normAutofit fontScale="100000" lnSpcReduction="0"/>
          </a:bodyPr>
          <a:lstStyle>
            <a:lvl1pPr marL="457200" indent="-431800">
              <a:lnSpc>
                <a:spcPct val="90000"/>
              </a:lnSpc>
              <a:spcBef>
                <a:spcPts val="1000"/>
              </a:spcBef>
              <a:buClr>
                <a:srgbClr val="000000"/>
              </a:buClr>
              <a:buSzPts val="3200"/>
              <a:buFont typeface="Arial"/>
              <a:buChar char="•"/>
              <a:defRPr sz="3200">
                <a:latin typeface="Calibri"/>
                <a:ea typeface="Calibri"/>
                <a:cs typeface="Calibri"/>
                <a:sym typeface="Calibri"/>
              </a:defRPr>
            </a:lvl1pPr>
            <a:lvl2pPr marL="972457" indent="-464457">
              <a:lnSpc>
                <a:spcPct val="90000"/>
              </a:lnSpc>
              <a:spcBef>
                <a:spcPts val="1000"/>
              </a:spcBef>
              <a:buClr>
                <a:srgbClr val="000000"/>
              </a:buClr>
              <a:buSzPts val="3200"/>
              <a:buFont typeface="Arial"/>
              <a:buChar char="•"/>
              <a:defRPr sz="3200">
                <a:latin typeface="Calibri"/>
                <a:ea typeface="Calibri"/>
                <a:cs typeface="Calibri"/>
                <a:sym typeface="Calibri"/>
              </a:defRPr>
            </a:lvl2pPr>
            <a:lvl3pPr marL="1498600" indent="-508000">
              <a:lnSpc>
                <a:spcPct val="90000"/>
              </a:lnSpc>
              <a:spcBef>
                <a:spcPts val="1000"/>
              </a:spcBef>
              <a:buClr>
                <a:srgbClr val="000000"/>
              </a:buClr>
              <a:buSzPts val="3200"/>
              <a:buFont typeface="Arial"/>
              <a:buChar char="•"/>
              <a:defRPr sz="3200">
                <a:latin typeface="Calibri"/>
                <a:ea typeface="Calibri"/>
                <a:cs typeface="Calibri"/>
                <a:sym typeface="Calibri"/>
              </a:defRPr>
            </a:lvl3pPr>
            <a:lvl4pPr marL="2042160" indent="-568960">
              <a:lnSpc>
                <a:spcPct val="90000"/>
              </a:lnSpc>
              <a:spcBef>
                <a:spcPts val="1000"/>
              </a:spcBef>
              <a:buClr>
                <a:srgbClr val="000000"/>
              </a:buClr>
              <a:buSzPts val="3200"/>
              <a:buFont typeface="Arial"/>
              <a:buChar char="•"/>
              <a:defRPr sz="3200">
                <a:latin typeface="Calibri"/>
                <a:ea typeface="Calibri"/>
                <a:cs typeface="Calibri"/>
                <a:sym typeface="Calibri"/>
              </a:defRPr>
            </a:lvl4pPr>
            <a:lvl5pPr marL="2499360" indent="-568960">
              <a:lnSpc>
                <a:spcPct val="90000"/>
              </a:lnSpc>
              <a:spcBef>
                <a:spcPts val="1000"/>
              </a:spcBef>
              <a:buClr>
                <a:srgbClr val="000000"/>
              </a:buClr>
              <a:buSzPts val="3200"/>
              <a:buFont typeface="Arial"/>
              <a:buChar char="•"/>
              <a:defRPr sz="32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70" name="Google Shape;155;p41"/>
          <p:cNvSpPr txBox="1"/>
          <p:nvPr>
            <p:ph type="body" sz="quarter" idx="21"/>
          </p:nvPr>
        </p:nvSpPr>
        <p:spPr>
          <a:xfrm>
            <a:off x="629840" y="2057400"/>
            <a:ext cx="2949180" cy="3811589"/>
          </a:xfrm>
          <a:prstGeom prst="rect">
            <a:avLst/>
          </a:prstGeom>
        </p:spPr>
        <p:txBody>
          <a:bodyPr lIns="45699" tIns="45699" rIns="45699" bIns="45699">
            <a:normAutofit fontScale="100000" lnSpcReduction="0"/>
          </a:bodyPr>
          <a:lstStyle/>
          <a:p>
            <a:pPr marL="228600">
              <a:lnSpc>
                <a:spcPct val="90000"/>
              </a:lnSpc>
              <a:spcBef>
                <a:spcPts val="1000"/>
              </a:spcBef>
              <a:defRPr sz="1600">
                <a:latin typeface="Calibri"/>
                <a:ea typeface="Calibri"/>
                <a:cs typeface="Calibri"/>
                <a:sym typeface="Calibri"/>
              </a:defRPr>
            </a:pPr>
          </a:p>
        </p:txBody>
      </p:sp>
      <p:sp>
        <p:nvSpPr>
          <p:cNvPr id="271" name="Slide Number"/>
          <p:cNvSpPr txBox="1"/>
          <p:nvPr>
            <p:ph type="sldNum" sz="quarter" idx="2"/>
          </p:nvPr>
        </p:nvSpPr>
        <p:spPr>
          <a:xfrm>
            <a:off x="8256766" y="6414781"/>
            <a:ext cx="258585" cy="248266"/>
          </a:xfrm>
          <a:prstGeom prst="rect">
            <a:avLst/>
          </a:prstGeom>
        </p:spPr>
        <p:txBody>
          <a:bodyPr lIns="45699" tIns="45699" rIns="45699" bIns="45699"/>
          <a:lstStyle>
            <a:lvl1pPr>
              <a:defRPr>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ICTURE_WITH_CAPTION_TEXT">
    <p:spTree>
      <p:nvGrpSpPr>
        <p:cNvPr id="1" name=""/>
        <p:cNvGrpSpPr/>
        <p:nvPr/>
      </p:nvGrpSpPr>
      <p:grpSpPr>
        <a:xfrm>
          <a:off x="0" y="0"/>
          <a:ext cx="0" cy="0"/>
          <a:chOff x="0" y="0"/>
          <a:chExt cx="0" cy="0"/>
        </a:xfrm>
      </p:grpSpPr>
      <p:sp>
        <p:nvSpPr>
          <p:cNvPr id="278" name="Title Text"/>
          <p:cNvSpPr txBox="1"/>
          <p:nvPr>
            <p:ph type="title"/>
          </p:nvPr>
        </p:nvSpPr>
        <p:spPr>
          <a:xfrm>
            <a:off x="629841" y="457200"/>
            <a:ext cx="2949178" cy="1600200"/>
          </a:xfrm>
          <a:prstGeom prst="rect">
            <a:avLst/>
          </a:prstGeom>
        </p:spPr>
        <p:txBody>
          <a:bodyPr lIns="45699" tIns="45699" rIns="45699" bIns="45699" anchor="b">
            <a:normAutofit fontScale="100000" lnSpcReduction="0"/>
          </a:bodyPr>
          <a:lstStyle>
            <a:lvl1pPr>
              <a:lnSpc>
                <a:spcPct val="90000"/>
              </a:lnSpc>
              <a:defRPr sz="3200">
                <a:latin typeface="Calibri"/>
                <a:ea typeface="Calibri"/>
                <a:cs typeface="Calibri"/>
                <a:sym typeface="Calibri"/>
              </a:defRPr>
            </a:lvl1pPr>
          </a:lstStyle>
          <a:p>
            <a:pPr/>
            <a:r>
              <a:t>Title Text</a:t>
            </a:r>
          </a:p>
        </p:txBody>
      </p:sp>
      <p:sp>
        <p:nvSpPr>
          <p:cNvPr id="279" name="Google Shape;161;p42"/>
          <p:cNvSpPr/>
          <p:nvPr>
            <p:ph type="pic" sz="half" idx="21"/>
          </p:nvPr>
        </p:nvSpPr>
        <p:spPr>
          <a:xfrm>
            <a:off x="3887391" y="987428"/>
            <a:ext cx="4629151" cy="4873626"/>
          </a:xfrm>
          <a:prstGeom prst="rect">
            <a:avLst/>
          </a:prstGeom>
        </p:spPr>
        <p:txBody>
          <a:bodyPr lIns="91439" rIns="91439"/>
          <a:lstStyle/>
          <a:p>
            <a:pPr/>
          </a:p>
        </p:txBody>
      </p:sp>
      <p:sp>
        <p:nvSpPr>
          <p:cNvPr id="280" name="Body Level One…"/>
          <p:cNvSpPr txBox="1"/>
          <p:nvPr>
            <p:ph type="body" sz="quarter" idx="1"/>
          </p:nvPr>
        </p:nvSpPr>
        <p:spPr>
          <a:xfrm>
            <a:off x="629841" y="2057400"/>
            <a:ext cx="2949178" cy="3811589"/>
          </a:xfrm>
          <a:prstGeom prst="rect">
            <a:avLst/>
          </a:prstGeom>
        </p:spPr>
        <p:txBody>
          <a:bodyPr lIns="45699" tIns="45699" rIns="45699" bIns="45699">
            <a:normAutofit fontScale="100000" lnSpcReduction="0"/>
          </a:bodyPr>
          <a:lstStyle>
            <a:lvl1pPr marL="228600">
              <a:lnSpc>
                <a:spcPct val="90000"/>
              </a:lnSpc>
              <a:spcBef>
                <a:spcPts val="1000"/>
              </a:spcBef>
              <a:defRPr sz="1600">
                <a:latin typeface="Calibri"/>
                <a:ea typeface="Calibri"/>
                <a:cs typeface="Calibri"/>
                <a:sym typeface="Calibri"/>
              </a:defRPr>
            </a:lvl1pPr>
            <a:lvl2pPr marL="228600" indent="457200">
              <a:lnSpc>
                <a:spcPct val="90000"/>
              </a:lnSpc>
              <a:spcBef>
                <a:spcPts val="1000"/>
              </a:spcBef>
              <a:defRPr sz="1600">
                <a:latin typeface="Calibri"/>
                <a:ea typeface="Calibri"/>
                <a:cs typeface="Calibri"/>
                <a:sym typeface="Calibri"/>
              </a:defRPr>
            </a:lvl2pPr>
            <a:lvl3pPr marL="228600" indent="914400">
              <a:lnSpc>
                <a:spcPct val="90000"/>
              </a:lnSpc>
              <a:spcBef>
                <a:spcPts val="1000"/>
              </a:spcBef>
              <a:defRPr sz="1600">
                <a:latin typeface="Calibri"/>
                <a:ea typeface="Calibri"/>
                <a:cs typeface="Calibri"/>
                <a:sym typeface="Calibri"/>
              </a:defRPr>
            </a:lvl3pPr>
            <a:lvl4pPr marL="228600" indent="1371600">
              <a:lnSpc>
                <a:spcPct val="90000"/>
              </a:lnSpc>
              <a:spcBef>
                <a:spcPts val="1000"/>
              </a:spcBef>
              <a:defRPr sz="1600">
                <a:latin typeface="Calibri"/>
                <a:ea typeface="Calibri"/>
                <a:cs typeface="Calibri"/>
                <a:sym typeface="Calibri"/>
              </a:defRPr>
            </a:lvl4pPr>
            <a:lvl5pPr marL="228600" indent="1828800">
              <a:lnSpc>
                <a:spcPct val="90000"/>
              </a:lnSpc>
              <a:spcBef>
                <a:spcPts val="1000"/>
              </a:spcBef>
              <a:defRPr sz="16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81" name="Slide Number"/>
          <p:cNvSpPr txBox="1"/>
          <p:nvPr>
            <p:ph type="sldNum" sz="quarter" idx="2"/>
          </p:nvPr>
        </p:nvSpPr>
        <p:spPr>
          <a:xfrm>
            <a:off x="8256766" y="6414781"/>
            <a:ext cx="258585" cy="248266"/>
          </a:xfrm>
          <a:prstGeom prst="rect">
            <a:avLst/>
          </a:prstGeom>
        </p:spPr>
        <p:txBody>
          <a:bodyPr lIns="45699" tIns="45699" rIns="45699" bIns="45699"/>
          <a:lstStyle>
            <a:lvl1pPr>
              <a:defRPr>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VERTICAL_TEXT">
    <p:spTree>
      <p:nvGrpSpPr>
        <p:cNvPr id="1" name=""/>
        <p:cNvGrpSpPr/>
        <p:nvPr/>
      </p:nvGrpSpPr>
      <p:grpSpPr>
        <a:xfrm>
          <a:off x="0" y="0"/>
          <a:ext cx="0" cy="0"/>
          <a:chOff x="0" y="0"/>
          <a:chExt cx="0" cy="0"/>
        </a:xfrm>
      </p:grpSpPr>
      <p:sp>
        <p:nvSpPr>
          <p:cNvPr id="288" name="Title Text"/>
          <p:cNvSpPr txBox="1"/>
          <p:nvPr>
            <p:ph type="title"/>
          </p:nvPr>
        </p:nvSpPr>
        <p:spPr>
          <a:xfrm>
            <a:off x="628650" y="365127"/>
            <a:ext cx="7886700" cy="1325563"/>
          </a:xfrm>
          <a:prstGeom prst="rect">
            <a:avLst/>
          </a:prstGeom>
        </p:spPr>
        <p:txBody>
          <a:bodyPr lIns="45699" tIns="45699" rIns="45699" bIns="45699">
            <a:normAutofit fontScale="100000" lnSpcReduction="0"/>
          </a:bodyPr>
          <a:lstStyle>
            <a:lvl1pPr>
              <a:lnSpc>
                <a:spcPct val="90000"/>
              </a:lnSpc>
              <a:defRPr sz="4400">
                <a:latin typeface="Calibri"/>
                <a:ea typeface="Calibri"/>
                <a:cs typeface="Calibri"/>
                <a:sym typeface="Calibri"/>
              </a:defRPr>
            </a:lvl1pPr>
          </a:lstStyle>
          <a:p>
            <a:pPr/>
            <a:r>
              <a:t>Title Text</a:t>
            </a:r>
          </a:p>
        </p:txBody>
      </p:sp>
      <p:sp>
        <p:nvSpPr>
          <p:cNvPr id="289" name="Body Level One…"/>
          <p:cNvSpPr txBox="1"/>
          <p:nvPr>
            <p:ph type="body" idx="1"/>
          </p:nvPr>
        </p:nvSpPr>
        <p:spPr>
          <a:xfrm rot="5400000">
            <a:off x="2396330" y="57943"/>
            <a:ext cx="4351340" cy="7886701"/>
          </a:xfrm>
          <a:prstGeom prst="rect">
            <a:avLst/>
          </a:prstGeom>
        </p:spPr>
        <p:txBody>
          <a:bodyPr lIns="45699" tIns="45699" rIns="45699" bIns="45699">
            <a:normAutofit fontScale="100000" lnSpcReduction="0"/>
          </a:bodyPr>
          <a:lstStyle>
            <a:lvl1pPr marL="457200" indent="-342900">
              <a:lnSpc>
                <a:spcPct val="90000"/>
              </a:lnSpc>
              <a:spcBef>
                <a:spcPts val="1000"/>
              </a:spcBef>
              <a:buClr>
                <a:srgbClr val="000000"/>
              </a:buClr>
              <a:buSzPts val="2800"/>
              <a:buFont typeface="Arial"/>
              <a:buChar char="•"/>
              <a:defRPr sz="2800">
                <a:latin typeface="Calibri"/>
                <a:ea typeface="Calibri"/>
                <a:cs typeface="Calibri"/>
                <a:sym typeface="Calibri"/>
              </a:defRPr>
            </a:lvl1pPr>
            <a:lvl2pPr marL="971550" indent="-400050">
              <a:lnSpc>
                <a:spcPct val="90000"/>
              </a:lnSpc>
              <a:spcBef>
                <a:spcPts val="1000"/>
              </a:spcBef>
              <a:buClr>
                <a:srgbClr val="000000"/>
              </a:buClr>
              <a:buSzPts val="2800"/>
              <a:buFont typeface="Arial"/>
              <a:buChar char="•"/>
              <a:defRPr sz="2800">
                <a:latin typeface="Calibri"/>
                <a:ea typeface="Calibri"/>
                <a:cs typeface="Calibri"/>
                <a:sym typeface="Calibri"/>
              </a:defRPr>
            </a:lvl2pPr>
            <a:lvl3pPr marL="1508760" indent="-480060">
              <a:lnSpc>
                <a:spcPct val="90000"/>
              </a:lnSpc>
              <a:spcBef>
                <a:spcPts val="1000"/>
              </a:spcBef>
              <a:buClr>
                <a:srgbClr val="000000"/>
              </a:buClr>
              <a:buSzPts val="2800"/>
              <a:buFont typeface="Arial"/>
              <a:buChar char="•"/>
              <a:defRPr sz="2800">
                <a:latin typeface="Calibri"/>
                <a:ea typeface="Calibri"/>
                <a:cs typeface="Calibri"/>
                <a:sym typeface="Calibri"/>
              </a:defRPr>
            </a:lvl3pPr>
            <a:lvl4pPr marL="2019300" indent="-533400">
              <a:lnSpc>
                <a:spcPct val="90000"/>
              </a:lnSpc>
              <a:spcBef>
                <a:spcPts val="1000"/>
              </a:spcBef>
              <a:buClr>
                <a:srgbClr val="000000"/>
              </a:buClr>
              <a:buSzPts val="2800"/>
              <a:buFont typeface="Arial"/>
              <a:buChar char="•"/>
              <a:defRPr sz="2800">
                <a:latin typeface="Calibri"/>
                <a:ea typeface="Calibri"/>
                <a:cs typeface="Calibri"/>
                <a:sym typeface="Calibri"/>
              </a:defRPr>
            </a:lvl4pPr>
            <a:lvl5pPr marL="2476500" indent="-533400">
              <a:lnSpc>
                <a:spcPct val="90000"/>
              </a:lnSpc>
              <a:spcBef>
                <a:spcPts val="1000"/>
              </a:spcBef>
              <a:buClr>
                <a:srgbClr val="000000"/>
              </a:buClr>
              <a:buSzPts val="2800"/>
              <a:buFont typeface="Arial"/>
              <a:buChar char="•"/>
              <a:defRPr sz="28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90" name="Slide Number"/>
          <p:cNvSpPr txBox="1"/>
          <p:nvPr>
            <p:ph type="sldNum" sz="quarter" idx="2"/>
          </p:nvPr>
        </p:nvSpPr>
        <p:spPr>
          <a:xfrm>
            <a:off x="8256766" y="6414781"/>
            <a:ext cx="258585" cy="248266"/>
          </a:xfrm>
          <a:prstGeom prst="rect">
            <a:avLst/>
          </a:prstGeom>
        </p:spPr>
        <p:txBody>
          <a:bodyPr lIns="45699" tIns="45699" rIns="45699" bIns="45699"/>
          <a:lstStyle>
            <a:lvl1pPr>
              <a:defRPr>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VERTICAL_TITLE_AND_VERTICAL_TEXT">
    <p:spTree>
      <p:nvGrpSpPr>
        <p:cNvPr id="1" name=""/>
        <p:cNvGrpSpPr/>
        <p:nvPr/>
      </p:nvGrpSpPr>
      <p:grpSpPr>
        <a:xfrm>
          <a:off x="0" y="0"/>
          <a:ext cx="0" cy="0"/>
          <a:chOff x="0" y="0"/>
          <a:chExt cx="0" cy="0"/>
        </a:xfrm>
      </p:grpSpPr>
      <p:sp>
        <p:nvSpPr>
          <p:cNvPr id="297" name="Title Text"/>
          <p:cNvSpPr txBox="1"/>
          <p:nvPr>
            <p:ph type="title"/>
          </p:nvPr>
        </p:nvSpPr>
        <p:spPr>
          <a:xfrm rot="5400000">
            <a:off x="4623594" y="2285207"/>
            <a:ext cx="5811840" cy="1971676"/>
          </a:xfrm>
          <a:prstGeom prst="rect">
            <a:avLst/>
          </a:prstGeom>
        </p:spPr>
        <p:txBody>
          <a:bodyPr lIns="45699" tIns="45699" rIns="45699" bIns="45699">
            <a:normAutofit fontScale="100000" lnSpcReduction="0"/>
          </a:bodyPr>
          <a:lstStyle>
            <a:lvl1pPr>
              <a:lnSpc>
                <a:spcPct val="90000"/>
              </a:lnSpc>
              <a:defRPr sz="4400">
                <a:latin typeface="Calibri"/>
                <a:ea typeface="Calibri"/>
                <a:cs typeface="Calibri"/>
                <a:sym typeface="Calibri"/>
              </a:defRPr>
            </a:lvl1pPr>
          </a:lstStyle>
          <a:p>
            <a:pPr/>
            <a:r>
              <a:t>Title Text</a:t>
            </a:r>
          </a:p>
        </p:txBody>
      </p:sp>
      <p:sp>
        <p:nvSpPr>
          <p:cNvPr id="298" name="Body Level One…"/>
          <p:cNvSpPr txBox="1"/>
          <p:nvPr>
            <p:ph type="body" idx="1"/>
          </p:nvPr>
        </p:nvSpPr>
        <p:spPr>
          <a:xfrm rot="5400000">
            <a:off x="623095" y="370682"/>
            <a:ext cx="5811840" cy="5800726"/>
          </a:xfrm>
          <a:prstGeom prst="rect">
            <a:avLst/>
          </a:prstGeom>
        </p:spPr>
        <p:txBody>
          <a:bodyPr lIns="45699" tIns="45699" rIns="45699" bIns="45699">
            <a:normAutofit fontScale="100000" lnSpcReduction="0"/>
          </a:bodyPr>
          <a:lstStyle>
            <a:lvl1pPr marL="457200" indent="-342900">
              <a:lnSpc>
                <a:spcPct val="90000"/>
              </a:lnSpc>
              <a:spcBef>
                <a:spcPts val="1000"/>
              </a:spcBef>
              <a:buClr>
                <a:srgbClr val="000000"/>
              </a:buClr>
              <a:buSzPts val="2800"/>
              <a:buFont typeface="Arial"/>
              <a:buChar char="•"/>
              <a:defRPr sz="2800">
                <a:latin typeface="Calibri"/>
                <a:ea typeface="Calibri"/>
                <a:cs typeface="Calibri"/>
                <a:sym typeface="Calibri"/>
              </a:defRPr>
            </a:lvl1pPr>
            <a:lvl2pPr marL="971550" indent="-400050">
              <a:lnSpc>
                <a:spcPct val="90000"/>
              </a:lnSpc>
              <a:spcBef>
                <a:spcPts val="1000"/>
              </a:spcBef>
              <a:buClr>
                <a:srgbClr val="000000"/>
              </a:buClr>
              <a:buSzPts val="2800"/>
              <a:buFont typeface="Arial"/>
              <a:buChar char="•"/>
              <a:defRPr sz="2800">
                <a:latin typeface="Calibri"/>
                <a:ea typeface="Calibri"/>
                <a:cs typeface="Calibri"/>
                <a:sym typeface="Calibri"/>
              </a:defRPr>
            </a:lvl2pPr>
            <a:lvl3pPr marL="1508760" indent="-480060">
              <a:lnSpc>
                <a:spcPct val="90000"/>
              </a:lnSpc>
              <a:spcBef>
                <a:spcPts val="1000"/>
              </a:spcBef>
              <a:buClr>
                <a:srgbClr val="000000"/>
              </a:buClr>
              <a:buSzPts val="2800"/>
              <a:buFont typeface="Arial"/>
              <a:buChar char="•"/>
              <a:defRPr sz="2800">
                <a:latin typeface="Calibri"/>
                <a:ea typeface="Calibri"/>
                <a:cs typeface="Calibri"/>
                <a:sym typeface="Calibri"/>
              </a:defRPr>
            </a:lvl3pPr>
            <a:lvl4pPr marL="2019300" indent="-533400">
              <a:lnSpc>
                <a:spcPct val="90000"/>
              </a:lnSpc>
              <a:spcBef>
                <a:spcPts val="1000"/>
              </a:spcBef>
              <a:buClr>
                <a:srgbClr val="000000"/>
              </a:buClr>
              <a:buSzPts val="2800"/>
              <a:buFont typeface="Arial"/>
              <a:buChar char="•"/>
              <a:defRPr sz="2800">
                <a:latin typeface="Calibri"/>
                <a:ea typeface="Calibri"/>
                <a:cs typeface="Calibri"/>
                <a:sym typeface="Calibri"/>
              </a:defRPr>
            </a:lvl4pPr>
            <a:lvl5pPr marL="2476500" indent="-533400">
              <a:lnSpc>
                <a:spcPct val="90000"/>
              </a:lnSpc>
              <a:spcBef>
                <a:spcPts val="1000"/>
              </a:spcBef>
              <a:buClr>
                <a:srgbClr val="000000"/>
              </a:buClr>
              <a:buSzPts val="2800"/>
              <a:buFont typeface="Arial"/>
              <a:buChar char="•"/>
              <a:defRPr sz="28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99" name="Slide Number"/>
          <p:cNvSpPr txBox="1"/>
          <p:nvPr>
            <p:ph type="sldNum" sz="quarter" idx="2"/>
          </p:nvPr>
        </p:nvSpPr>
        <p:spPr>
          <a:xfrm>
            <a:off x="8256766" y="6414781"/>
            <a:ext cx="258585" cy="248266"/>
          </a:xfrm>
          <a:prstGeom prst="rect">
            <a:avLst/>
          </a:prstGeom>
        </p:spPr>
        <p:txBody>
          <a:bodyPr lIns="45699" tIns="45699" rIns="45699" bIns="45699"/>
          <a:lstStyle>
            <a:lvl1pPr>
              <a:defRPr>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p:spTree>
      <p:nvGrpSpPr>
        <p:cNvPr id="1" name=""/>
        <p:cNvGrpSpPr/>
        <p:nvPr/>
      </p:nvGrpSpPr>
      <p:grpSpPr>
        <a:xfrm>
          <a:off x="0" y="0"/>
          <a:ext cx="0" cy="0"/>
          <a:chOff x="0" y="0"/>
          <a:chExt cx="0" cy="0"/>
        </a:xfrm>
      </p:grpSpPr>
      <p:pic>
        <p:nvPicPr>
          <p:cNvPr id="30" name="Google Shape;20;p21" descr="Google Shape;20;p21"/>
          <p:cNvPicPr>
            <a:picLocks noChangeAspect="1"/>
          </p:cNvPicPr>
          <p:nvPr/>
        </p:nvPicPr>
        <p:blipFill>
          <a:blip r:embed="rId2">
            <a:extLst/>
          </a:blip>
          <a:stretch>
            <a:fillRect/>
          </a:stretch>
        </p:blipFill>
        <p:spPr>
          <a:xfrm>
            <a:off x="7159751" y="12648"/>
            <a:ext cx="1975105" cy="4269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 y="0"/>
                </a:moveTo>
                <a:cubicBezTo>
                  <a:pt x="347" y="0"/>
                  <a:pt x="0" y="1605"/>
                  <a:pt x="0" y="3593"/>
                </a:cubicBezTo>
                <a:lnTo>
                  <a:pt x="0" y="17987"/>
                </a:lnTo>
                <a:cubicBezTo>
                  <a:pt x="0" y="19974"/>
                  <a:pt x="347" y="21600"/>
                  <a:pt x="777" y="21600"/>
                </a:cubicBezTo>
                <a:lnTo>
                  <a:pt x="20819" y="21600"/>
                </a:lnTo>
                <a:cubicBezTo>
                  <a:pt x="21249" y="21600"/>
                  <a:pt x="21600" y="19974"/>
                  <a:pt x="21600" y="17987"/>
                </a:cubicBezTo>
                <a:lnTo>
                  <a:pt x="21600" y="3593"/>
                </a:lnTo>
                <a:cubicBezTo>
                  <a:pt x="21600" y="1605"/>
                  <a:pt x="21249" y="0"/>
                  <a:pt x="20819" y="0"/>
                </a:cubicBezTo>
                <a:lnTo>
                  <a:pt x="777" y="0"/>
                </a:lnTo>
                <a:close/>
              </a:path>
            </a:pathLst>
          </a:custGeom>
          <a:ln w="12700">
            <a:miter lim="400000"/>
          </a:ln>
          <a:effectLst>
            <a:outerShdw sx="100000" sy="100000" kx="0" ky="0" algn="b" rotWithShape="0" blurRad="76200" dist="38100" dir="7800000">
              <a:srgbClr val="000000">
                <a:alpha val="40000"/>
              </a:srgbClr>
            </a:outerShdw>
          </a:effectLst>
        </p:spPr>
      </p:pic>
      <p:sp>
        <p:nvSpPr>
          <p:cNvPr id="31" name="Google Shape;21;p21"/>
          <p:cNvSpPr txBox="1"/>
          <p:nvPr/>
        </p:nvSpPr>
        <p:spPr>
          <a:xfrm>
            <a:off x="5308281" y="6590669"/>
            <a:ext cx="4623303" cy="2311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sz="900">
                <a:latin typeface="Century Gothic"/>
                <a:ea typeface="Century Gothic"/>
                <a:cs typeface="Century Gothic"/>
                <a:sym typeface="Century Gothic"/>
              </a:defRPr>
            </a:lvl1pPr>
          </a:lstStyle>
          <a:p>
            <a:pPr/>
            <a:r>
              <a:t>Copyrights © 2017 Innodatatics Inc. All Rights Reserved</a:t>
            </a:r>
          </a:p>
        </p:txBody>
      </p:sp>
      <p:sp>
        <p:nvSpPr>
          <p:cNvPr id="3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with Picture">
    <p:spTree>
      <p:nvGrpSpPr>
        <p:cNvPr id="1" name=""/>
        <p:cNvGrpSpPr/>
        <p:nvPr/>
      </p:nvGrpSpPr>
      <p:grpSpPr>
        <a:xfrm>
          <a:off x="0" y="0"/>
          <a:ext cx="0" cy="0"/>
          <a:chOff x="0" y="0"/>
          <a:chExt cx="0" cy="0"/>
        </a:xfrm>
      </p:grpSpPr>
      <p:sp>
        <p:nvSpPr>
          <p:cNvPr id="39" name="Title Text"/>
          <p:cNvSpPr txBox="1"/>
          <p:nvPr>
            <p:ph type="title"/>
          </p:nvPr>
        </p:nvSpPr>
        <p:spPr>
          <a:xfrm>
            <a:off x="0" y="5025433"/>
            <a:ext cx="8915400" cy="914401"/>
          </a:xfrm>
          <a:prstGeom prst="rect">
            <a:avLst/>
          </a:prstGeom>
        </p:spPr>
        <p:txBody>
          <a:bodyPr lIns="45699" tIns="45699" rIns="45699" bIns="45699" anchor="t">
            <a:normAutofit fontScale="100000" lnSpcReduction="0"/>
          </a:bodyPr>
          <a:lstStyle>
            <a:lvl1pPr>
              <a:defRPr sz="3600">
                <a:solidFill>
                  <a:srgbClr val="FFFFFF"/>
                </a:solidFill>
                <a:latin typeface="Century Gothic"/>
                <a:ea typeface="Century Gothic"/>
                <a:cs typeface="Century Gothic"/>
                <a:sym typeface="Century Gothic"/>
              </a:defRPr>
            </a:lvl1pPr>
          </a:lstStyle>
          <a:p>
            <a:pPr/>
            <a:r>
              <a:t>Title Text</a:t>
            </a:r>
          </a:p>
        </p:txBody>
      </p:sp>
      <p:sp>
        <p:nvSpPr>
          <p:cNvPr id="40" name="Body Level One…"/>
          <p:cNvSpPr txBox="1"/>
          <p:nvPr>
            <p:ph type="body" sz="quarter" idx="1"/>
          </p:nvPr>
        </p:nvSpPr>
        <p:spPr>
          <a:xfrm>
            <a:off x="914400" y="5943600"/>
            <a:ext cx="8001000" cy="914400"/>
          </a:xfrm>
          <a:prstGeom prst="rect">
            <a:avLst/>
          </a:prstGeom>
          <a:solidFill>
            <a:srgbClr val="E3E5DC"/>
          </a:solidFill>
        </p:spPr>
        <p:txBody>
          <a:bodyPr lIns="91424" tIns="91424" rIns="91424" bIns="91424">
            <a:normAutofit fontScale="100000" lnSpcReduction="0"/>
          </a:bodyPr>
          <a:lstStyle>
            <a:lvl1pPr>
              <a:spcBef>
                <a:spcPts val="300"/>
              </a:spcBef>
              <a:defRPr sz="1800">
                <a:solidFill>
                  <a:srgbClr val="595959"/>
                </a:solidFill>
                <a:latin typeface="Century Gothic"/>
                <a:ea typeface="Century Gothic"/>
                <a:cs typeface="Century Gothic"/>
                <a:sym typeface="Century Gothic"/>
              </a:defRPr>
            </a:lvl1pPr>
            <a:lvl2pPr>
              <a:spcBef>
                <a:spcPts val="300"/>
              </a:spcBef>
              <a:defRPr sz="1800">
                <a:solidFill>
                  <a:srgbClr val="595959"/>
                </a:solidFill>
                <a:latin typeface="Century Gothic"/>
                <a:ea typeface="Century Gothic"/>
                <a:cs typeface="Century Gothic"/>
                <a:sym typeface="Century Gothic"/>
              </a:defRPr>
            </a:lvl2pPr>
            <a:lvl3pPr>
              <a:spcBef>
                <a:spcPts val="300"/>
              </a:spcBef>
              <a:defRPr sz="1800">
                <a:solidFill>
                  <a:srgbClr val="595959"/>
                </a:solidFill>
                <a:latin typeface="Century Gothic"/>
                <a:ea typeface="Century Gothic"/>
                <a:cs typeface="Century Gothic"/>
                <a:sym typeface="Century Gothic"/>
              </a:defRPr>
            </a:lvl3pPr>
            <a:lvl4pPr>
              <a:spcBef>
                <a:spcPts val="300"/>
              </a:spcBef>
              <a:defRPr sz="1800">
                <a:solidFill>
                  <a:srgbClr val="595959"/>
                </a:solidFill>
                <a:latin typeface="Century Gothic"/>
                <a:ea typeface="Century Gothic"/>
                <a:cs typeface="Century Gothic"/>
                <a:sym typeface="Century Gothic"/>
              </a:defRPr>
            </a:lvl4pPr>
            <a:lvl5pPr>
              <a:spcBef>
                <a:spcPts val="300"/>
              </a:spcBef>
              <a:defRPr sz="1800">
                <a:solidFill>
                  <a:srgbClr val="595959"/>
                </a:solidFill>
                <a:latin typeface="Century Gothic"/>
                <a:ea typeface="Century Gothic"/>
                <a:cs typeface="Century Gothic"/>
                <a:sym typeface="Century Gothic"/>
              </a:defRPr>
            </a:lvl5pPr>
          </a:lstStyle>
          <a:p>
            <a:pPr/>
            <a:r>
              <a:t>Body Level One</a:t>
            </a:r>
          </a:p>
          <a:p>
            <a:pPr lvl="1"/>
            <a:r>
              <a:t>Body Level Two</a:t>
            </a:r>
          </a:p>
          <a:p>
            <a:pPr lvl="2"/>
            <a:r>
              <a:t>Body Level Three</a:t>
            </a:r>
          </a:p>
          <a:p>
            <a:pPr lvl="3"/>
            <a:r>
              <a:t>Body Level Four</a:t>
            </a:r>
          </a:p>
          <a:p>
            <a:pPr lvl="4"/>
            <a:r>
              <a:t>Body Level Five</a:t>
            </a:r>
          </a:p>
        </p:txBody>
      </p:sp>
      <p:sp>
        <p:nvSpPr>
          <p:cNvPr id="41" name="Google Shape;25;p22"/>
          <p:cNvSpPr/>
          <p:nvPr>
            <p:ph type="pic" idx="21"/>
          </p:nvPr>
        </p:nvSpPr>
        <p:spPr>
          <a:xfrm>
            <a:off x="927100" y="1129552"/>
            <a:ext cx="7988300" cy="3886201"/>
          </a:xfrm>
          <a:prstGeom prst="rect">
            <a:avLst/>
          </a:prstGeom>
        </p:spPr>
        <p:txBody>
          <a:bodyPr lIns="91439" rIns="91439"/>
          <a:lstStyle/>
          <a:p>
            <a:pPr/>
          </a:p>
        </p:txBody>
      </p:sp>
      <p:pic>
        <p:nvPicPr>
          <p:cNvPr id="42" name="Google Shape;26;p22" descr="Google Shape;26;p22"/>
          <p:cNvPicPr>
            <a:picLocks noChangeAspect="1"/>
          </p:cNvPicPr>
          <p:nvPr/>
        </p:nvPicPr>
        <p:blipFill>
          <a:blip r:embed="rId2">
            <a:extLst/>
          </a:blip>
          <a:stretch>
            <a:fillRect/>
          </a:stretch>
        </p:blipFill>
        <p:spPr>
          <a:xfrm>
            <a:off x="7168895" y="8264"/>
            <a:ext cx="1975105" cy="4269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 y="0"/>
                </a:moveTo>
                <a:cubicBezTo>
                  <a:pt x="347" y="0"/>
                  <a:pt x="0" y="1605"/>
                  <a:pt x="0" y="3593"/>
                </a:cubicBezTo>
                <a:lnTo>
                  <a:pt x="0" y="17987"/>
                </a:lnTo>
                <a:cubicBezTo>
                  <a:pt x="0" y="19974"/>
                  <a:pt x="347" y="21600"/>
                  <a:pt x="777" y="21600"/>
                </a:cubicBezTo>
                <a:lnTo>
                  <a:pt x="20819" y="21600"/>
                </a:lnTo>
                <a:cubicBezTo>
                  <a:pt x="21249" y="21600"/>
                  <a:pt x="21600" y="19974"/>
                  <a:pt x="21600" y="17987"/>
                </a:cubicBezTo>
                <a:lnTo>
                  <a:pt x="21600" y="3593"/>
                </a:lnTo>
                <a:cubicBezTo>
                  <a:pt x="21600" y="1605"/>
                  <a:pt x="21249" y="0"/>
                  <a:pt x="20819" y="0"/>
                </a:cubicBezTo>
                <a:lnTo>
                  <a:pt x="777" y="0"/>
                </a:lnTo>
                <a:close/>
              </a:path>
            </a:pathLst>
          </a:custGeom>
          <a:ln w="12700">
            <a:miter lim="400000"/>
          </a:ln>
          <a:effectLst>
            <a:outerShdw sx="100000" sy="100000" kx="0" ky="0" algn="b" rotWithShape="0" blurRad="76200" dist="38100" dir="7800000">
              <a:srgbClr val="000000">
                <a:alpha val="40000"/>
              </a:srgbClr>
            </a:outerShdw>
          </a:effectLst>
        </p:spPr>
      </p:pic>
      <p:sp>
        <p:nvSpPr>
          <p:cNvPr id="43" name="Google Shape;27;p22"/>
          <p:cNvSpPr txBox="1"/>
          <p:nvPr/>
        </p:nvSpPr>
        <p:spPr>
          <a:xfrm>
            <a:off x="5289992" y="6590669"/>
            <a:ext cx="4623304" cy="2311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sz="900">
                <a:latin typeface="Century Gothic"/>
                <a:ea typeface="Century Gothic"/>
                <a:cs typeface="Century Gothic"/>
                <a:sym typeface="Century Gothic"/>
              </a:defRPr>
            </a:lvl1pPr>
          </a:lstStyle>
          <a:p>
            <a:pPr/>
            <a:r>
              <a:t>Copyrights © 2017 Innodatatics Inc. All Rights Reserved</a:t>
            </a:r>
          </a:p>
        </p:txBody>
      </p:sp>
      <p:sp>
        <p:nvSpPr>
          <p:cNvPr id="4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_HEADER">
    <p:spTree>
      <p:nvGrpSpPr>
        <p:cNvPr id="1" name=""/>
        <p:cNvGrpSpPr/>
        <p:nvPr/>
      </p:nvGrpSpPr>
      <p:grpSpPr>
        <a:xfrm>
          <a:off x="0" y="0"/>
          <a:ext cx="0" cy="0"/>
          <a:chOff x="0" y="0"/>
          <a:chExt cx="0" cy="0"/>
        </a:xfrm>
      </p:grpSpPr>
      <p:sp>
        <p:nvSpPr>
          <p:cNvPr id="51" name="Title Text"/>
          <p:cNvSpPr txBox="1"/>
          <p:nvPr>
            <p:ph type="title"/>
          </p:nvPr>
        </p:nvSpPr>
        <p:spPr>
          <a:xfrm>
            <a:off x="0" y="3200399"/>
            <a:ext cx="8915400" cy="2286001"/>
          </a:xfrm>
          <a:prstGeom prst="rect">
            <a:avLst/>
          </a:prstGeom>
          <a:solidFill>
            <a:srgbClr val="333333"/>
          </a:solidFill>
        </p:spPr>
        <p:txBody>
          <a:bodyPr lIns="45699" tIns="45699" rIns="45699" bIns="45699" anchor="b">
            <a:normAutofit fontScale="100000" lnSpcReduction="0"/>
          </a:bodyPr>
          <a:lstStyle>
            <a:lvl1pPr>
              <a:defRPr sz="3600">
                <a:solidFill>
                  <a:srgbClr val="FFFFFF"/>
                </a:solidFill>
                <a:latin typeface="Century Gothic"/>
                <a:ea typeface="Century Gothic"/>
                <a:cs typeface="Century Gothic"/>
                <a:sym typeface="Century Gothic"/>
              </a:defRPr>
            </a:lvl1pPr>
          </a:lstStyle>
          <a:p>
            <a:pPr/>
            <a:r>
              <a:t>Title Text</a:t>
            </a:r>
          </a:p>
        </p:txBody>
      </p:sp>
      <p:sp>
        <p:nvSpPr>
          <p:cNvPr id="52" name="Body Level One…"/>
          <p:cNvSpPr txBox="1"/>
          <p:nvPr>
            <p:ph type="body" sz="quarter" idx="1"/>
          </p:nvPr>
        </p:nvSpPr>
        <p:spPr>
          <a:xfrm>
            <a:off x="914400" y="5484607"/>
            <a:ext cx="8001000" cy="777241"/>
          </a:xfrm>
          <a:prstGeom prst="rect">
            <a:avLst/>
          </a:prstGeom>
          <a:solidFill>
            <a:srgbClr val="E3E5DC"/>
          </a:solidFill>
        </p:spPr>
        <p:txBody>
          <a:bodyPr lIns="91424" tIns="91424" rIns="91424" bIns="91424" anchor="ctr">
            <a:normAutofit fontScale="100000" lnSpcReduction="0"/>
          </a:bodyPr>
          <a:lstStyle>
            <a:lvl1pPr marL="228600">
              <a:spcBef>
                <a:spcPts val="300"/>
              </a:spcBef>
              <a:defRPr sz="1800">
                <a:solidFill>
                  <a:srgbClr val="595959"/>
                </a:solidFill>
                <a:latin typeface="Century Gothic"/>
                <a:ea typeface="Century Gothic"/>
                <a:cs typeface="Century Gothic"/>
                <a:sym typeface="Century Gothic"/>
              </a:defRPr>
            </a:lvl1pPr>
            <a:lvl2pPr marL="228600" indent="457200">
              <a:spcBef>
                <a:spcPts val="300"/>
              </a:spcBef>
              <a:defRPr sz="1800">
                <a:solidFill>
                  <a:srgbClr val="595959"/>
                </a:solidFill>
                <a:latin typeface="Century Gothic"/>
                <a:ea typeface="Century Gothic"/>
                <a:cs typeface="Century Gothic"/>
                <a:sym typeface="Century Gothic"/>
              </a:defRPr>
            </a:lvl2pPr>
            <a:lvl3pPr marL="228600" indent="914400">
              <a:spcBef>
                <a:spcPts val="300"/>
              </a:spcBef>
              <a:defRPr sz="1800">
                <a:solidFill>
                  <a:srgbClr val="595959"/>
                </a:solidFill>
                <a:latin typeface="Century Gothic"/>
                <a:ea typeface="Century Gothic"/>
                <a:cs typeface="Century Gothic"/>
                <a:sym typeface="Century Gothic"/>
              </a:defRPr>
            </a:lvl3pPr>
            <a:lvl4pPr marL="228600" indent="1371600">
              <a:spcBef>
                <a:spcPts val="300"/>
              </a:spcBef>
              <a:defRPr sz="1800">
                <a:solidFill>
                  <a:srgbClr val="595959"/>
                </a:solidFill>
                <a:latin typeface="Century Gothic"/>
                <a:ea typeface="Century Gothic"/>
                <a:cs typeface="Century Gothic"/>
                <a:sym typeface="Century Gothic"/>
              </a:defRPr>
            </a:lvl4pPr>
            <a:lvl5pPr marL="228600" indent="1828800">
              <a:spcBef>
                <a:spcPts val="300"/>
              </a:spcBef>
              <a:defRPr sz="1800">
                <a:solidFill>
                  <a:srgbClr val="595959"/>
                </a:solidFill>
                <a:latin typeface="Century Gothic"/>
                <a:ea typeface="Century Gothic"/>
                <a:cs typeface="Century Gothic"/>
                <a:sym typeface="Century Gothic"/>
              </a:defRPr>
            </a:lvl5pPr>
          </a:lstStyle>
          <a:p>
            <a:pPr/>
            <a:r>
              <a:t>Body Level One</a:t>
            </a:r>
          </a:p>
          <a:p>
            <a:pPr lvl="1"/>
            <a:r>
              <a:t>Body Level Two</a:t>
            </a:r>
          </a:p>
          <a:p>
            <a:pPr lvl="2"/>
            <a:r>
              <a:t>Body Level Three</a:t>
            </a:r>
          </a:p>
          <a:p>
            <a:pPr lvl="3"/>
            <a:r>
              <a:t>Body Level Four</a:t>
            </a:r>
          </a:p>
          <a:p>
            <a:pPr lvl="4"/>
            <a:r>
              <a:t>Body Level Five</a:t>
            </a:r>
          </a:p>
        </p:txBody>
      </p:sp>
      <p:pic>
        <p:nvPicPr>
          <p:cNvPr id="53" name="Google Shape;31;p23" descr="Google Shape;31;p23"/>
          <p:cNvPicPr>
            <a:picLocks noChangeAspect="1"/>
          </p:cNvPicPr>
          <p:nvPr/>
        </p:nvPicPr>
        <p:blipFill>
          <a:blip r:embed="rId2">
            <a:extLst/>
          </a:blip>
          <a:stretch>
            <a:fillRect/>
          </a:stretch>
        </p:blipFill>
        <p:spPr>
          <a:xfrm>
            <a:off x="7159751" y="6667"/>
            <a:ext cx="1975105" cy="4269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 y="0"/>
                </a:moveTo>
                <a:cubicBezTo>
                  <a:pt x="347" y="0"/>
                  <a:pt x="0" y="1605"/>
                  <a:pt x="0" y="3593"/>
                </a:cubicBezTo>
                <a:lnTo>
                  <a:pt x="0" y="17987"/>
                </a:lnTo>
                <a:cubicBezTo>
                  <a:pt x="0" y="19974"/>
                  <a:pt x="347" y="21600"/>
                  <a:pt x="777" y="21600"/>
                </a:cubicBezTo>
                <a:lnTo>
                  <a:pt x="20819" y="21600"/>
                </a:lnTo>
                <a:cubicBezTo>
                  <a:pt x="21249" y="21600"/>
                  <a:pt x="21600" y="19974"/>
                  <a:pt x="21600" y="17987"/>
                </a:cubicBezTo>
                <a:lnTo>
                  <a:pt x="21600" y="3593"/>
                </a:lnTo>
                <a:cubicBezTo>
                  <a:pt x="21600" y="1605"/>
                  <a:pt x="21249" y="0"/>
                  <a:pt x="20819" y="0"/>
                </a:cubicBezTo>
                <a:lnTo>
                  <a:pt x="777" y="0"/>
                </a:lnTo>
                <a:close/>
              </a:path>
            </a:pathLst>
          </a:custGeom>
          <a:ln w="12700">
            <a:miter lim="400000"/>
          </a:ln>
          <a:effectLst>
            <a:outerShdw sx="100000" sy="100000" kx="0" ky="0" algn="b" rotWithShape="0" blurRad="76200" dist="38100" dir="7800000">
              <a:srgbClr val="000000">
                <a:alpha val="40000"/>
              </a:srgbClr>
            </a:outerShdw>
          </a:effectLst>
        </p:spPr>
      </p:pic>
      <p:sp>
        <p:nvSpPr>
          <p:cNvPr id="54" name="Google Shape;32;p23"/>
          <p:cNvSpPr txBox="1"/>
          <p:nvPr/>
        </p:nvSpPr>
        <p:spPr>
          <a:xfrm>
            <a:off x="5289992" y="6590669"/>
            <a:ext cx="4623304" cy="2311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sz="900">
                <a:latin typeface="Century Gothic"/>
                <a:ea typeface="Century Gothic"/>
                <a:cs typeface="Century Gothic"/>
                <a:sym typeface="Century Gothic"/>
              </a:defRPr>
            </a:lvl1pPr>
          </a:lstStyle>
          <a:p>
            <a:pPr/>
            <a:r>
              <a:t>Copyrights © 2017 Innodatatics Inc. All Rights Reserved</a:t>
            </a:r>
          </a:p>
        </p:txBody>
      </p:sp>
      <p:sp>
        <p:nvSpPr>
          <p:cNvPr id="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_OBJECTS">
    <p:spTree>
      <p:nvGrpSpPr>
        <p:cNvPr id="1" name=""/>
        <p:cNvGrpSpPr/>
        <p:nvPr/>
      </p:nvGrpSpPr>
      <p:grpSpPr>
        <a:xfrm>
          <a:off x="0" y="0"/>
          <a:ext cx="0" cy="0"/>
          <a:chOff x="0" y="0"/>
          <a:chExt cx="0" cy="0"/>
        </a:xfrm>
      </p:grpSpPr>
      <p:sp>
        <p:nvSpPr>
          <p:cNvPr id="62" name="Title Text"/>
          <p:cNvSpPr txBox="1"/>
          <p:nvPr>
            <p:ph type="title"/>
          </p:nvPr>
        </p:nvSpPr>
        <p:spPr>
          <a:xfrm>
            <a:off x="2" y="1123856"/>
            <a:ext cx="8913815" cy="914401"/>
          </a:xfrm>
          <a:prstGeom prst="rect">
            <a:avLst/>
          </a:prstGeom>
        </p:spPr>
        <p:txBody>
          <a:bodyPr lIns="45699" tIns="45699" rIns="45699" bIns="45699" anchor="t">
            <a:normAutofit fontScale="100000" lnSpcReduction="0"/>
          </a:bodyPr>
          <a:lstStyle>
            <a:lvl1pPr>
              <a:defRPr sz="3600">
                <a:solidFill>
                  <a:srgbClr val="FFFFFF"/>
                </a:solidFill>
                <a:latin typeface="Century Gothic"/>
                <a:ea typeface="Century Gothic"/>
                <a:cs typeface="Century Gothic"/>
                <a:sym typeface="Century Gothic"/>
              </a:defRPr>
            </a:lvl1pPr>
          </a:lstStyle>
          <a:p>
            <a:pPr/>
            <a:r>
              <a:t>Title Text</a:t>
            </a:r>
          </a:p>
        </p:txBody>
      </p:sp>
      <p:sp>
        <p:nvSpPr>
          <p:cNvPr id="63" name="Body Level One…"/>
          <p:cNvSpPr txBox="1"/>
          <p:nvPr>
            <p:ph type="body" sz="half" idx="1"/>
          </p:nvPr>
        </p:nvSpPr>
        <p:spPr>
          <a:xfrm>
            <a:off x="1117600" y="2595564"/>
            <a:ext cx="3566160" cy="3681413"/>
          </a:xfrm>
          <a:prstGeom prst="rect">
            <a:avLst/>
          </a:prstGeom>
        </p:spPr>
        <p:txBody>
          <a:bodyPr lIns="45699" tIns="45699" rIns="45699" bIns="45699">
            <a:normAutofit fontScale="100000" lnSpcReduction="0"/>
          </a:bodyPr>
          <a:lstStyle>
            <a:lvl1pPr marL="457200" indent="-342900">
              <a:spcBef>
                <a:spcPts val="2000"/>
              </a:spcBef>
              <a:buClr>
                <a:schemeClr val="accent1"/>
              </a:buClr>
              <a:buSzPts val="1800"/>
              <a:buFont typeface="Helvetica"/>
              <a:buChar char="🞑"/>
              <a:defRPr sz="1800">
                <a:solidFill>
                  <a:srgbClr val="595959"/>
                </a:solidFill>
                <a:latin typeface="Century Gothic"/>
                <a:ea typeface="Century Gothic"/>
                <a:cs typeface="Century Gothic"/>
                <a:sym typeface="Century Gothic"/>
              </a:defRPr>
            </a:lvl1pPr>
            <a:lvl2pPr marL="914400" indent="-342900">
              <a:spcBef>
                <a:spcPts val="2000"/>
              </a:spcBef>
              <a:buClr>
                <a:schemeClr val="accent1"/>
              </a:buClr>
              <a:buSzPts val="1800"/>
              <a:buFont typeface="Helvetica"/>
              <a:buChar char="🞑"/>
              <a:defRPr sz="1800">
                <a:solidFill>
                  <a:srgbClr val="595959"/>
                </a:solidFill>
                <a:latin typeface="Century Gothic"/>
                <a:ea typeface="Century Gothic"/>
                <a:cs typeface="Century Gothic"/>
                <a:sym typeface="Century Gothic"/>
              </a:defRPr>
            </a:lvl2pPr>
            <a:lvl3pPr marL="1371600" indent="-342900">
              <a:spcBef>
                <a:spcPts val="2000"/>
              </a:spcBef>
              <a:buClr>
                <a:schemeClr val="accent1"/>
              </a:buClr>
              <a:buSzPts val="1800"/>
              <a:buFont typeface="Helvetica"/>
              <a:buChar char="🞑"/>
              <a:defRPr sz="1800">
                <a:solidFill>
                  <a:srgbClr val="595959"/>
                </a:solidFill>
                <a:latin typeface="Century Gothic"/>
                <a:ea typeface="Century Gothic"/>
                <a:cs typeface="Century Gothic"/>
                <a:sym typeface="Century Gothic"/>
              </a:defRPr>
            </a:lvl3pPr>
            <a:lvl4pPr marL="1828800" indent="-342900">
              <a:spcBef>
                <a:spcPts val="2000"/>
              </a:spcBef>
              <a:buClr>
                <a:schemeClr val="accent1"/>
              </a:buClr>
              <a:buSzPts val="1800"/>
              <a:buFont typeface="Helvetica"/>
              <a:buChar char="🞑"/>
              <a:defRPr sz="1800">
                <a:solidFill>
                  <a:srgbClr val="595959"/>
                </a:solidFill>
                <a:latin typeface="Century Gothic"/>
                <a:ea typeface="Century Gothic"/>
                <a:cs typeface="Century Gothic"/>
                <a:sym typeface="Century Gothic"/>
              </a:defRPr>
            </a:lvl4pPr>
            <a:lvl5pPr marL="2286000" indent="-342900">
              <a:spcBef>
                <a:spcPts val="2000"/>
              </a:spcBef>
              <a:buClr>
                <a:schemeClr val="accent1"/>
              </a:buClr>
              <a:buSzPts val="1800"/>
              <a:buFont typeface="Helvetica"/>
              <a:buChar char="🞑"/>
              <a:defRPr sz="1800">
                <a:solidFill>
                  <a:srgbClr val="595959"/>
                </a:solidFill>
                <a:latin typeface="Century Gothic"/>
                <a:ea typeface="Century Gothic"/>
                <a:cs typeface="Century Gothic"/>
                <a:sym typeface="Century Gothic"/>
              </a:defRPr>
            </a:lvl5pPr>
          </a:lstStyle>
          <a:p>
            <a:pPr/>
            <a:r>
              <a:t>Body Level One</a:t>
            </a:r>
          </a:p>
          <a:p>
            <a:pPr lvl="1"/>
            <a:r>
              <a:t>Body Level Two</a:t>
            </a:r>
          </a:p>
          <a:p>
            <a:pPr lvl="2"/>
            <a:r>
              <a:t>Body Level Three</a:t>
            </a:r>
          </a:p>
          <a:p>
            <a:pPr lvl="3"/>
            <a:r>
              <a:t>Body Level Four</a:t>
            </a:r>
          </a:p>
          <a:p>
            <a:pPr lvl="4"/>
            <a:r>
              <a:t>Body Level Five</a:t>
            </a:r>
          </a:p>
        </p:txBody>
      </p:sp>
      <p:sp>
        <p:nvSpPr>
          <p:cNvPr id="64" name="Google Shape;36;p24"/>
          <p:cNvSpPr txBox="1"/>
          <p:nvPr>
            <p:ph type="body" sz="half" idx="21"/>
          </p:nvPr>
        </p:nvSpPr>
        <p:spPr>
          <a:xfrm>
            <a:off x="5147533" y="2595564"/>
            <a:ext cx="3566160" cy="3681413"/>
          </a:xfrm>
          <a:prstGeom prst="rect">
            <a:avLst/>
          </a:prstGeom>
        </p:spPr>
        <p:txBody>
          <a:bodyPr lIns="45699" tIns="45699" rIns="45699" bIns="45699">
            <a:normAutofit fontScale="100000" lnSpcReduction="0"/>
          </a:bodyPr>
          <a:lstStyle/>
          <a:p>
            <a:pPr marL="457200" indent="-342900">
              <a:spcBef>
                <a:spcPts val="2000"/>
              </a:spcBef>
              <a:buClr>
                <a:schemeClr val="accent1"/>
              </a:buClr>
              <a:buSzPts val="1800"/>
              <a:buFont typeface="Helvetica"/>
              <a:buChar char="🞑"/>
              <a:defRPr sz="1800">
                <a:solidFill>
                  <a:srgbClr val="595959"/>
                </a:solidFill>
                <a:latin typeface="Century Gothic"/>
                <a:ea typeface="Century Gothic"/>
                <a:cs typeface="Century Gothic"/>
                <a:sym typeface="Century Gothic"/>
              </a:defRPr>
            </a:pPr>
          </a:p>
        </p:txBody>
      </p:sp>
      <p:pic>
        <p:nvPicPr>
          <p:cNvPr id="65" name="Google Shape;37;p24" descr="Google Shape;37;p24"/>
          <p:cNvPicPr>
            <a:picLocks noChangeAspect="1"/>
          </p:cNvPicPr>
          <p:nvPr/>
        </p:nvPicPr>
        <p:blipFill>
          <a:blip r:embed="rId2">
            <a:extLst/>
          </a:blip>
          <a:stretch>
            <a:fillRect/>
          </a:stretch>
        </p:blipFill>
        <p:spPr>
          <a:xfrm>
            <a:off x="7168895" y="21792"/>
            <a:ext cx="1975105" cy="4269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 y="0"/>
                </a:moveTo>
                <a:cubicBezTo>
                  <a:pt x="347" y="0"/>
                  <a:pt x="0" y="1605"/>
                  <a:pt x="0" y="3593"/>
                </a:cubicBezTo>
                <a:lnTo>
                  <a:pt x="0" y="17987"/>
                </a:lnTo>
                <a:cubicBezTo>
                  <a:pt x="0" y="19974"/>
                  <a:pt x="347" y="21600"/>
                  <a:pt x="777" y="21600"/>
                </a:cubicBezTo>
                <a:lnTo>
                  <a:pt x="20819" y="21600"/>
                </a:lnTo>
                <a:cubicBezTo>
                  <a:pt x="21249" y="21600"/>
                  <a:pt x="21600" y="19974"/>
                  <a:pt x="21600" y="17987"/>
                </a:cubicBezTo>
                <a:lnTo>
                  <a:pt x="21600" y="3593"/>
                </a:lnTo>
                <a:cubicBezTo>
                  <a:pt x="21600" y="1605"/>
                  <a:pt x="21249" y="0"/>
                  <a:pt x="20819" y="0"/>
                </a:cubicBezTo>
                <a:lnTo>
                  <a:pt x="777" y="0"/>
                </a:lnTo>
                <a:close/>
              </a:path>
            </a:pathLst>
          </a:custGeom>
          <a:ln w="12700">
            <a:miter lim="400000"/>
          </a:ln>
          <a:effectLst>
            <a:outerShdw sx="100000" sy="100000" kx="0" ky="0" algn="b" rotWithShape="0" blurRad="76200" dist="38100" dir="7800000">
              <a:srgbClr val="000000">
                <a:alpha val="40000"/>
              </a:srgbClr>
            </a:outerShdw>
          </a:effectLst>
        </p:spPr>
      </p:pic>
      <p:sp>
        <p:nvSpPr>
          <p:cNvPr id="66" name="Google Shape;38;p24"/>
          <p:cNvSpPr txBox="1"/>
          <p:nvPr/>
        </p:nvSpPr>
        <p:spPr>
          <a:xfrm>
            <a:off x="5299137" y="6590669"/>
            <a:ext cx="4623303" cy="2311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sz="900">
                <a:latin typeface="Century Gothic"/>
                <a:ea typeface="Century Gothic"/>
                <a:cs typeface="Century Gothic"/>
                <a:sym typeface="Century Gothic"/>
              </a:defRPr>
            </a:lvl1pPr>
          </a:lstStyle>
          <a:p>
            <a:pPr/>
            <a:r>
              <a:t>Copyrights © 2017 Innodatatics Inc. All Rights Reserved</a:t>
            </a:r>
          </a:p>
        </p:txBody>
      </p:sp>
      <p:sp>
        <p:nvSpPr>
          <p:cNvPr id="6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_OBJECTS_WITH_TEXT">
    <p:spTree>
      <p:nvGrpSpPr>
        <p:cNvPr id="1" name=""/>
        <p:cNvGrpSpPr/>
        <p:nvPr/>
      </p:nvGrpSpPr>
      <p:grpSpPr>
        <a:xfrm>
          <a:off x="0" y="0"/>
          <a:ext cx="0" cy="0"/>
          <a:chOff x="0" y="0"/>
          <a:chExt cx="0" cy="0"/>
        </a:xfrm>
      </p:grpSpPr>
      <p:sp>
        <p:nvSpPr>
          <p:cNvPr id="74" name="Title Text"/>
          <p:cNvSpPr txBox="1"/>
          <p:nvPr>
            <p:ph type="title"/>
          </p:nvPr>
        </p:nvSpPr>
        <p:spPr>
          <a:xfrm>
            <a:off x="2" y="1123856"/>
            <a:ext cx="8913815" cy="914401"/>
          </a:xfrm>
          <a:prstGeom prst="rect">
            <a:avLst/>
          </a:prstGeom>
        </p:spPr>
        <p:txBody>
          <a:bodyPr lIns="45699" tIns="45699" rIns="45699" bIns="45699" anchor="t">
            <a:normAutofit fontScale="100000" lnSpcReduction="0"/>
          </a:bodyPr>
          <a:lstStyle>
            <a:lvl1pPr>
              <a:defRPr sz="3600">
                <a:solidFill>
                  <a:srgbClr val="FFFFFF"/>
                </a:solidFill>
                <a:latin typeface="Century Gothic"/>
                <a:ea typeface="Century Gothic"/>
                <a:cs typeface="Century Gothic"/>
                <a:sym typeface="Century Gothic"/>
              </a:defRPr>
            </a:lvl1pPr>
          </a:lstStyle>
          <a:p>
            <a:pPr/>
            <a:r>
              <a:t>Title Text</a:t>
            </a:r>
          </a:p>
        </p:txBody>
      </p:sp>
      <p:sp>
        <p:nvSpPr>
          <p:cNvPr id="75" name="Body Level One…"/>
          <p:cNvSpPr txBox="1"/>
          <p:nvPr>
            <p:ph type="body" sz="quarter" idx="1"/>
          </p:nvPr>
        </p:nvSpPr>
        <p:spPr>
          <a:xfrm>
            <a:off x="1120587" y="2017714"/>
            <a:ext cx="3566161" cy="877887"/>
          </a:xfrm>
          <a:prstGeom prst="rect">
            <a:avLst/>
          </a:prstGeom>
        </p:spPr>
        <p:txBody>
          <a:bodyPr lIns="45699" tIns="45699" rIns="45699" bIns="45699" anchor="b">
            <a:normAutofit fontScale="100000" lnSpcReduction="0"/>
          </a:bodyPr>
          <a:lstStyle>
            <a:lvl1pPr marL="228600">
              <a:spcBef>
                <a:spcPts val="2000"/>
              </a:spcBef>
              <a:defRPr sz="2400">
                <a:solidFill>
                  <a:srgbClr val="595959"/>
                </a:solidFill>
                <a:latin typeface="Century Gothic"/>
                <a:ea typeface="Century Gothic"/>
                <a:cs typeface="Century Gothic"/>
                <a:sym typeface="Century Gothic"/>
              </a:defRPr>
            </a:lvl1pPr>
            <a:lvl2pPr marL="228600" indent="457200">
              <a:spcBef>
                <a:spcPts val="2000"/>
              </a:spcBef>
              <a:defRPr sz="2400">
                <a:solidFill>
                  <a:srgbClr val="595959"/>
                </a:solidFill>
                <a:latin typeface="Century Gothic"/>
                <a:ea typeface="Century Gothic"/>
                <a:cs typeface="Century Gothic"/>
                <a:sym typeface="Century Gothic"/>
              </a:defRPr>
            </a:lvl2pPr>
            <a:lvl3pPr marL="228600" indent="914400">
              <a:spcBef>
                <a:spcPts val="2000"/>
              </a:spcBef>
              <a:defRPr sz="2400">
                <a:solidFill>
                  <a:srgbClr val="595959"/>
                </a:solidFill>
                <a:latin typeface="Century Gothic"/>
                <a:ea typeface="Century Gothic"/>
                <a:cs typeface="Century Gothic"/>
                <a:sym typeface="Century Gothic"/>
              </a:defRPr>
            </a:lvl3pPr>
            <a:lvl4pPr marL="228600" indent="1371600">
              <a:spcBef>
                <a:spcPts val="2000"/>
              </a:spcBef>
              <a:defRPr sz="2400">
                <a:solidFill>
                  <a:srgbClr val="595959"/>
                </a:solidFill>
                <a:latin typeface="Century Gothic"/>
                <a:ea typeface="Century Gothic"/>
                <a:cs typeface="Century Gothic"/>
                <a:sym typeface="Century Gothic"/>
              </a:defRPr>
            </a:lvl4pPr>
            <a:lvl5pPr marL="228600" indent="1828800">
              <a:spcBef>
                <a:spcPts val="2000"/>
              </a:spcBef>
              <a:defRPr sz="2400">
                <a:solidFill>
                  <a:srgbClr val="595959"/>
                </a:solidFill>
                <a:latin typeface="Century Gothic"/>
                <a:ea typeface="Century Gothic"/>
                <a:cs typeface="Century Gothic"/>
                <a:sym typeface="Century Gothic"/>
              </a:defRPr>
            </a:lvl5pPr>
          </a:lstStyle>
          <a:p>
            <a:pPr/>
            <a:r>
              <a:t>Body Level One</a:t>
            </a:r>
          </a:p>
          <a:p>
            <a:pPr lvl="1"/>
            <a:r>
              <a:t>Body Level Two</a:t>
            </a:r>
          </a:p>
          <a:p>
            <a:pPr lvl="2"/>
            <a:r>
              <a:t>Body Level Three</a:t>
            </a:r>
          </a:p>
          <a:p>
            <a:pPr lvl="3"/>
            <a:r>
              <a:t>Body Level Four</a:t>
            </a:r>
          </a:p>
          <a:p>
            <a:pPr lvl="4"/>
            <a:r>
              <a:t>Body Level Five</a:t>
            </a:r>
          </a:p>
        </p:txBody>
      </p:sp>
      <p:sp>
        <p:nvSpPr>
          <p:cNvPr id="76" name="Google Shape;42;p25"/>
          <p:cNvSpPr txBox="1"/>
          <p:nvPr>
            <p:ph type="body" sz="quarter" idx="21"/>
          </p:nvPr>
        </p:nvSpPr>
        <p:spPr>
          <a:xfrm>
            <a:off x="1120587" y="3065931"/>
            <a:ext cx="3566161" cy="3211047"/>
          </a:xfrm>
          <a:prstGeom prst="rect">
            <a:avLst/>
          </a:prstGeom>
        </p:spPr>
        <p:txBody>
          <a:bodyPr lIns="45699" tIns="45699" rIns="45699" bIns="45699">
            <a:normAutofit fontScale="100000" lnSpcReduction="0"/>
          </a:bodyPr>
          <a:lstStyle/>
          <a:p>
            <a:pPr marL="457200" indent="-342900">
              <a:spcBef>
                <a:spcPts val="2000"/>
              </a:spcBef>
              <a:buClr>
                <a:schemeClr val="accent1"/>
              </a:buClr>
              <a:buSzPts val="1800"/>
              <a:buFont typeface="Helvetica"/>
              <a:buChar char="🞑"/>
              <a:defRPr sz="1800">
                <a:solidFill>
                  <a:srgbClr val="595959"/>
                </a:solidFill>
                <a:latin typeface="Century Gothic"/>
                <a:ea typeface="Century Gothic"/>
                <a:cs typeface="Century Gothic"/>
                <a:sym typeface="Century Gothic"/>
              </a:defRPr>
            </a:pPr>
          </a:p>
        </p:txBody>
      </p:sp>
      <p:sp>
        <p:nvSpPr>
          <p:cNvPr id="77" name="Google Shape;43;p25"/>
          <p:cNvSpPr txBox="1"/>
          <p:nvPr>
            <p:ph type="body" sz="quarter" idx="22"/>
          </p:nvPr>
        </p:nvSpPr>
        <p:spPr>
          <a:xfrm>
            <a:off x="5147533" y="2017714"/>
            <a:ext cx="3566160" cy="877887"/>
          </a:xfrm>
          <a:prstGeom prst="rect">
            <a:avLst/>
          </a:prstGeom>
        </p:spPr>
        <p:txBody>
          <a:bodyPr lIns="45699" tIns="45699" rIns="45699" bIns="45699" anchor="b">
            <a:normAutofit fontScale="100000" lnSpcReduction="0"/>
          </a:bodyPr>
          <a:lstStyle/>
          <a:p>
            <a:pPr marL="228600">
              <a:spcBef>
                <a:spcPts val="2000"/>
              </a:spcBef>
              <a:defRPr sz="2400">
                <a:solidFill>
                  <a:srgbClr val="595959"/>
                </a:solidFill>
                <a:latin typeface="Century Gothic"/>
                <a:ea typeface="Century Gothic"/>
                <a:cs typeface="Century Gothic"/>
                <a:sym typeface="Century Gothic"/>
              </a:defRPr>
            </a:pPr>
          </a:p>
        </p:txBody>
      </p:sp>
      <p:sp>
        <p:nvSpPr>
          <p:cNvPr id="78" name="Google Shape;44;p25"/>
          <p:cNvSpPr txBox="1"/>
          <p:nvPr>
            <p:ph type="body" sz="quarter" idx="23"/>
          </p:nvPr>
        </p:nvSpPr>
        <p:spPr>
          <a:xfrm>
            <a:off x="5147533" y="3065931"/>
            <a:ext cx="3566160" cy="3211047"/>
          </a:xfrm>
          <a:prstGeom prst="rect">
            <a:avLst/>
          </a:prstGeom>
        </p:spPr>
        <p:txBody>
          <a:bodyPr lIns="45699" tIns="45699" rIns="45699" bIns="45699">
            <a:normAutofit fontScale="100000" lnSpcReduction="0"/>
          </a:bodyPr>
          <a:lstStyle/>
          <a:p>
            <a:pPr marL="457200" indent="-342900">
              <a:spcBef>
                <a:spcPts val="2000"/>
              </a:spcBef>
              <a:buClr>
                <a:schemeClr val="accent1"/>
              </a:buClr>
              <a:buSzPts val="1800"/>
              <a:buFont typeface="Helvetica"/>
              <a:buChar char="🞑"/>
              <a:defRPr sz="1800">
                <a:solidFill>
                  <a:srgbClr val="595959"/>
                </a:solidFill>
                <a:latin typeface="Century Gothic"/>
                <a:ea typeface="Century Gothic"/>
                <a:cs typeface="Century Gothic"/>
                <a:sym typeface="Century Gothic"/>
              </a:defRPr>
            </a:pPr>
          </a:p>
        </p:txBody>
      </p:sp>
      <p:sp>
        <p:nvSpPr>
          <p:cNvPr id="79" name="Google Shape;45;p25"/>
          <p:cNvSpPr/>
          <p:nvPr/>
        </p:nvSpPr>
        <p:spPr>
          <a:xfrm>
            <a:off x="1212027" y="2904567"/>
            <a:ext cx="3383281" cy="1588"/>
          </a:xfrm>
          <a:prstGeom prst="line">
            <a:avLst/>
          </a:prstGeom>
          <a:ln w="38100">
            <a:solidFill>
              <a:srgbClr val="D5D9CC"/>
            </a:solidFill>
          </a:ln>
        </p:spPr>
        <p:txBody>
          <a:bodyPr lIns="0" tIns="0" rIns="0" bIns="0"/>
          <a:lstStyle/>
          <a:p>
            <a:pPr/>
          </a:p>
        </p:txBody>
      </p:sp>
      <p:sp>
        <p:nvSpPr>
          <p:cNvPr id="80" name="Google Shape;46;p25"/>
          <p:cNvSpPr/>
          <p:nvPr/>
        </p:nvSpPr>
        <p:spPr>
          <a:xfrm>
            <a:off x="5238974" y="2904567"/>
            <a:ext cx="3383281" cy="1588"/>
          </a:xfrm>
          <a:prstGeom prst="line">
            <a:avLst/>
          </a:prstGeom>
          <a:ln w="38100">
            <a:solidFill>
              <a:srgbClr val="D5D9CC"/>
            </a:solidFill>
          </a:ln>
        </p:spPr>
        <p:txBody>
          <a:bodyPr lIns="0" tIns="0" rIns="0" bIns="0"/>
          <a:lstStyle/>
          <a:p>
            <a:pPr/>
          </a:p>
        </p:txBody>
      </p:sp>
      <p:sp>
        <p:nvSpPr>
          <p:cNvPr id="81" name="Google Shape;47;p25"/>
          <p:cNvSpPr/>
          <p:nvPr/>
        </p:nvSpPr>
        <p:spPr>
          <a:xfrm>
            <a:off x="1212027" y="2904567"/>
            <a:ext cx="3383281" cy="1588"/>
          </a:xfrm>
          <a:prstGeom prst="line">
            <a:avLst/>
          </a:prstGeom>
          <a:ln w="38100">
            <a:solidFill>
              <a:srgbClr val="D5D9CC"/>
            </a:solidFill>
          </a:ln>
        </p:spPr>
        <p:txBody>
          <a:bodyPr lIns="0" tIns="0" rIns="0" bIns="0"/>
          <a:lstStyle/>
          <a:p>
            <a:pPr/>
          </a:p>
        </p:txBody>
      </p:sp>
      <p:sp>
        <p:nvSpPr>
          <p:cNvPr id="82" name="Google Shape;48;p25"/>
          <p:cNvSpPr/>
          <p:nvPr/>
        </p:nvSpPr>
        <p:spPr>
          <a:xfrm>
            <a:off x="5238974" y="2904567"/>
            <a:ext cx="3383281" cy="1588"/>
          </a:xfrm>
          <a:prstGeom prst="line">
            <a:avLst/>
          </a:prstGeom>
          <a:ln w="38100">
            <a:solidFill>
              <a:srgbClr val="D5D9CC"/>
            </a:solidFill>
          </a:ln>
        </p:spPr>
        <p:txBody>
          <a:bodyPr lIns="0" tIns="0" rIns="0" bIns="0"/>
          <a:lstStyle/>
          <a:p>
            <a:pPr/>
          </a:p>
        </p:txBody>
      </p:sp>
      <p:sp>
        <p:nvSpPr>
          <p:cNvPr id="83" name="Google Shape;49;p25"/>
          <p:cNvSpPr/>
          <p:nvPr/>
        </p:nvSpPr>
        <p:spPr>
          <a:xfrm>
            <a:off x="1212027" y="2904567"/>
            <a:ext cx="3383281" cy="1588"/>
          </a:xfrm>
          <a:prstGeom prst="line">
            <a:avLst/>
          </a:prstGeom>
          <a:ln w="38100">
            <a:solidFill>
              <a:srgbClr val="D5D9CC"/>
            </a:solidFill>
          </a:ln>
        </p:spPr>
        <p:txBody>
          <a:bodyPr lIns="0" tIns="0" rIns="0" bIns="0"/>
          <a:lstStyle/>
          <a:p>
            <a:pPr/>
          </a:p>
        </p:txBody>
      </p:sp>
      <p:sp>
        <p:nvSpPr>
          <p:cNvPr id="84" name="Google Shape;50;p25"/>
          <p:cNvSpPr/>
          <p:nvPr/>
        </p:nvSpPr>
        <p:spPr>
          <a:xfrm>
            <a:off x="5238974" y="2904567"/>
            <a:ext cx="3383281" cy="1588"/>
          </a:xfrm>
          <a:prstGeom prst="line">
            <a:avLst/>
          </a:prstGeom>
          <a:ln w="38100">
            <a:solidFill>
              <a:srgbClr val="D5D9CC"/>
            </a:solidFill>
          </a:ln>
        </p:spPr>
        <p:txBody>
          <a:bodyPr lIns="0" tIns="0" rIns="0" bIns="0"/>
          <a:lstStyle/>
          <a:p>
            <a:pPr/>
          </a:p>
        </p:txBody>
      </p:sp>
      <p:pic>
        <p:nvPicPr>
          <p:cNvPr id="85" name="Google Shape;51;p25" descr="Google Shape;51;p25"/>
          <p:cNvPicPr>
            <a:picLocks noChangeAspect="1"/>
          </p:cNvPicPr>
          <p:nvPr/>
        </p:nvPicPr>
        <p:blipFill>
          <a:blip r:embed="rId2">
            <a:extLst/>
          </a:blip>
          <a:stretch>
            <a:fillRect/>
          </a:stretch>
        </p:blipFill>
        <p:spPr>
          <a:xfrm>
            <a:off x="7168895" y="12648"/>
            <a:ext cx="1975105" cy="4269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 y="0"/>
                </a:moveTo>
                <a:cubicBezTo>
                  <a:pt x="347" y="0"/>
                  <a:pt x="0" y="1605"/>
                  <a:pt x="0" y="3593"/>
                </a:cubicBezTo>
                <a:lnTo>
                  <a:pt x="0" y="17987"/>
                </a:lnTo>
                <a:cubicBezTo>
                  <a:pt x="0" y="19974"/>
                  <a:pt x="347" y="21600"/>
                  <a:pt x="777" y="21600"/>
                </a:cubicBezTo>
                <a:lnTo>
                  <a:pt x="20819" y="21600"/>
                </a:lnTo>
                <a:cubicBezTo>
                  <a:pt x="21249" y="21600"/>
                  <a:pt x="21600" y="19974"/>
                  <a:pt x="21600" y="17987"/>
                </a:cubicBezTo>
                <a:lnTo>
                  <a:pt x="21600" y="3593"/>
                </a:lnTo>
                <a:cubicBezTo>
                  <a:pt x="21600" y="1605"/>
                  <a:pt x="21249" y="0"/>
                  <a:pt x="20819" y="0"/>
                </a:cubicBezTo>
                <a:lnTo>
                  <a:pt x="777" y="0"/>
                </a:lnTo>
                <a:close/>
              </a:path>
            </a:pathLst>
          </a:custGeom>
          <a:ln w="12700">
            <a:miter lim="400000"/>
          </a:ln>
          <a:effectLst>
            <a:outerShdw sx="100000" sy="100000" kx="0" ky="0" algn="b" rotWithShape="0" blurRad="76200" dist="38100" dir="7800000">
              <a:srgbClr val="000000">
                <a:alpha val="40000"/>
              </a:srgbClr>
            </a:outerShdw>
          </a:effectLst>
        </p:spPr>
      </p:pic>
      <p:sp>
        <p:nvSpPr>
          <p:cNvPr id="86" name="Google Shape;52;p25"/>
          <p:cNvSpPr txBox="1"/>
          <p:nvPr/>
        </p:nvSpPr>
        <p:spPr>
          <a:xfrm>
            <a:off x="5289992" y="6590669"/>
            <a:ext cx="4623304" cy="2311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sz="900">
                <a:latin typeface="Century Gothic"/>
                <a:ea typeface="Century Gothic"/>
                <a:cs typeface="Century Gothic"/>
                <a:sym typeface="Century Gothic"/>
              </a:defRPr>
            </a:lvl1pPr>
          </a:lstStyle>
          <a:p>
            <a:pPr/>
            <a:r>
              <a:t>Copyrights © 2017 Innodatatics Inc. All Rights Reserved</a:t>
            </a:r>
          </a:p>
        </p:txBody>
      </p:sp>
      <p:sp>
        <p:nvSpPr>
          <p:cNvPr id="8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ONLY">
    <p:spTree>
      <p:nvGrpSpPr>
        <p:cNvPr id="1" name=""/>
        <p:cNvGrpSpPr/>
        <p:nvPr/>
      </p:nvGrpSpPr>
      <p:grpSpPr>
        <a:xfrm>
          <a:off x="0" y="0"/>
          <a:ext cx="0" cy="0"/>
          <a:chOff x="0" y="0"/>
          <a:chExt cx="0" cy="0"/>
        </a:xfrm>
      </p:grpSpPr>
      <p:sp>
        <p:nvSpPr>
          <p:cNvPr id="94" name="Title Text"/>
          <p:cNvSpPr txBox="1"/>
          <p:nvPr>
            <p:ph type="title"/>
          </p:nvPr>
        </p:nvSpPr>
        <p:spPr>
          <a:xfrm>
            <a:off x="2" y="1123856"/>
            <a:ext cx="8913815" cy="914401"/>
          </a:xfrm>
          <a:prstGeom prst="rect">
            <a:avLst/>
          </a:prstGeom>
        </p:spPr>
        <p:txBody>
          <a:bodyPr lIns="45699" tIns="45699" rIns="45699" bIns="45699" anchor="t">
            <a:normAutofit fontScale="100000" lnSpcReduction="0"/>
          </a:bodyPr>
          <a:lstStyle>
            <a:lvl1pPr>
              <a:defRPr sz="3600">
                <a:solidFill>
                  <a:srgbClr val="FFFFFF"/>
                </a:solidFill>
                <a:latin typeface="Century Gothic"/>
                <a:ea typeface="Century Gothic"/>
                <a:cs typeface="Century Gothic"/>
                <a:sym typeface="Century Gothic"/>
              </a:defRPr>
            </a:lvl1pPr>
          </a:lstStyle>
          <a:p>
            <a:pPr/>
            <a:r>
              <a:t>Title Text</a:t>
            </a:r>
          </a:p>
        </p:txBody>
      </p:sp>
      <p:pic>
        <p:nvPicPr>
          <p:cNvPr id="95" name="Google Shape;55;p26" descr="Google Shape;55;p26"/>
          <p:cNvPicPr>
            <a:picLocks noChangeAspect="1"/>
          </p:cNvPicPr>
          <p:nvPr/>
        </p:nvPicPr>
        <p:blipFill>
          <a:blip r:embed="rId2">
            <a:extLst/>
          </a:blip>
          <a:stretch>
            <a:fillRect/>
          </a:stretch>
        </p:blipFill>
        <p:spPr>
          <a:xfrm>
            <a:off x="7168895" y="12648"/>
            <a:ext cx="1975105" cy="4269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 y="0"/>
                </a:moveTo>
                <a:cubicBezTo>
                  <a:pt x="347" y="0"/>
                  <a:pt x="0" y="1605"/>
                  <a:pt x="0" y="3593"/>
                </a:cubicBezTo>
                <a:lnTo>
                  <a:pt x="0" y="17987"/>
                </a:lnTo>
                <a:cubicBezTo>
                  <a:pt x="0" y="19974"/>
                  <a:pt x="347" y="21600"/>
                  <a:pt x="777" y="21600"/>
                </a:cubicBezTo>
                <a:lnTo>
                  <a:pt x="20819" y="21600"/>
                </a:lnTo>
                <a:cubicBezTo>
                  <a:pt x="21249" y="21600"/>
                  <a:pt x="21600" y="19974"/>
                  <a:pt x="21600" y="17987"/>
                </a:cubicBezTo>
                <a:lnTo>
                  <a:pt x="21600" y="3593"/>
                </a:lnTo>
                <a:cubicBezTo>
                  <a:pt x="21600" y="1605"/>
                  <a:pt x="21249" y="0"/>
                  <a:pt x="20819" y="0"/>
                </a:cubicBezTo>
                <a:lnTo>
                  <a:pt x="777" y="0"/>
                </a:lnTo>
                <a:close/>
              </a:path>
            </a:pathLst>
          </a:custGeom>
          <a:ln w="12700">
            <a:miter lim="400000"/>
          </a:ln>
          <a:effectLst>
            <a:outerShdw sx="100000" sy="100000" kx="0" ky="0" algn="b" rotWithShape="0" blurRad="76200" dist="38100" dir="7800000">
              <a:srgbClr val="000000">
                <a:alpha val="40000"/>
              </a:srgbClr>
            </a:outerShdw>
          </a:effectLst>
        </p:spPr>
      </p:pic>
      <p:sp>
        <p:nvSpPr>
          <p:cNvPr id="96" name="Google Shape;56;p26"/>
          <p:cNvSpPr txBox="1"/>
          <p:nvPr/>
        </p:nvSpPr>
        <p:spPr>
          <a:xfrm>
            <a:off x="5289992" y="6590669"/>
            <a:ext cx="4623304" cy="2311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sz="900">
                <a:latin typeface="Century Gothic"/>
                <a:ea typeface="Century Gothic"/>
                <a:cs typeface="Century Gothic"/>
                <a:sym typeface="Century Gothic"/>
              </a:defRPr>
            </a:lvl1pPr>
          </a:lstStyle>
          <a:p>
            <a:pPr/>
            <a:r>
              <a:t>Copyrights © 2017 Innodatatics Inc. All Rights Reserved</a:t>
            </a: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pic>
        <p:nvPicPr>
          <p:cNvPr id="104" name="Google Shape;58;p27" descr="Google Shape;58;p27"/>
          <p:cNvPicPr>
            <a:picLocks noChangeAspect="1"/>
          </p:cNvPicPr>
          <p:nvPr/>
        </p:nvPicPr>
        <p:blipFill>
          <a:blip r:embed="rId2">
            <a:extLst/>
          </a:blip>
          <a:stretch>
            <a:fillRect/>
          </a:stretch>
        </p:blipFill>
        <p:spPr>
          <a:xfrm>
            <a:off x="7159752" y="9144"/>
            <a:ext cx="1975105" cy="4269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 y="0"/>
                </a:moveTo>
                <a:cubicBezTo>
                  <a:pt x="347" y="0"/>
                  <a:pt x="0" y="1605"/>
                  <a:pt x="0" y="3593"/>
                </a:cubicBezTo>
                <a:lnTo>
                  <a:pt x="0" y="17987"/>
                </a:lnTo>
                <a:cubicBezTo>
                  <a:pt x="0" y="19974"/>
                  <a:pt x="347" y="21600"/>
                  <a:pt x="777" y="21600"/>
                </a:cubicBezTo>
                <a:lnTo>
                  <a:pt x="20819" y="21600"/>
                </a:lnTo>
                <a:cubicBezTo>
                  <a:pt x="21249" y="21600"/>
                  <a:pt x="21600" y="19974"/>
                  <a:pt x="21600" y="17987"/>
                </a:cubicBezTo>
                <a:lnTo>
                  <a:pt x="21600" y="3593"/>
                </a:lnTo>
                <a:cubicBezTo>
                  <a:pt x="21600" y="1605"/>
                  <a:pt x="21249" y="0"/>
                  <a:pt x="20819" y="0"/>
                </a:cubicBezTo>
                <a:lnTo>
                  <a:pt x="777" y="0"/>
                </a:lnTo>
                <a:close/>
              </a:path>
            </a:pathLst>
          </a:custGeom>
          <a:ln w="12700">
            <a:miter lim="400000"/>
          </a:ln>
          <a:effectLst>
            <a:outerShdw sx="100000" sy="100000" kx="0" ky="0" algn="b" rotWithShape="0" blurRad="76200" dist="38100" dir="7800000">
              <a:srgbClr val="000000">
                <a:alpha val="40000"/>
              </a:srgbClr>
            </a:outerShdw>
          </a:effectLst>
        </p:spPr>
      </p:pic>
      <p:sp>
        <p:nvSpPr>
          <p:cNvPr id="105" name="Google Shape;59;p27"/>
          <p:cNvSpPr txBox="1"/>
          <p:nvPr/>
        </p:nvSpPr>
        <p:spPr>
          <a:xfrm>
            <a:off x="5299137" y="6590669"/>
            <a:ext cx="4623303" cy="2311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sz="900">
                <a:latin typeface="Century Gothic"/>
                <a:ea typeface="Century Gothic"/>
                <a:cs typeface="Century Gothic"/>
                <a:sym typeface="Century Gothic"/>
              </a:defRPr>
            </a:lvl1pPr>
          </a:lstStyle>
          <a:p>
            <a:pPr/>
            <a:r>
              <a:t>Copyrights © 2017 Innodatatics Inc. All Rights Reserved</a:t>
            </a: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 Id="rId16" Type="http://schemas.openxmlformats.org/officeDocument/2006/relationships/slideLayout" Target="../slideLayouts/slideLayout13.xml"/><Relationship Id="rId17" Type="http://schemas.openxmlformats.org/officeDocument/2006/relationships/slideLayout" Target="../slideLayouts/slideLayout14.xml"/><Relationship Id="rId18" Type="http://schemas.openxmlformats.org/officeDocument/2006/relationships/slideLayout" Target="../slideLayouts/slideLayout15.xml"/><Relationship Id="rId19" Type="http://schemas.openxmlformats.org/officeDocument/2006/relationships/slideLayout" Target="../slideLayouts/slideLayout16.xml"/><Relationship Id="rId20" Type="http://schemas.openxmlformats.org/officeDocument/2006/relationships/slideLayout" Target="../slideLayouts/slideLayout17.xml"/><Relationship Id="rId21" Type="http://schemas.openxmlformats.org/officeDocument/2006/relationships/slideLayout" Target="../slideLayouts/slideLayout18.xml"/><Relationship Id="rId22" Type="http://schemas.openxmlformats.org/officeDocument/2006/relationships/slideLayout" Target="../slideLayouts/slideLayout19.xml"/><Relationship Id="rId23" Type="http://schemas.openxmlformats.org/officeDocument/2006/relationships/slideLayout" Target="../slideLayouts/slideLayout20.xml"/><Relationship Id="rId24" Type="http://schemas.openxmlformats.org/officeDocument/2006/relationships/slideLayout" Target="../slideLayouts/slideLayout21.xml"/><Relationship Id="rId25" Type="http://schemas.openxmlformats.org/officeDocument/2006/relationships/slideLayout" Target="../slideLayouts/slideLayout22.xml"/><Relationship Id="rId26" Type="http://schemas.openxmlformats.org/officeDocument/2006/relationships/slideLayout" Target="../slideLayouts/slideLayout23.xml"/><Relationship Id="rId27" Type="http://schemas.openxmlformats.org/officeDocument/2006/relationships/slideLayout" Target="../slideLayouts/slideLayout24.xml"/><Relationship Id="rId28" Type="http://schemas.openxmlformats.org/officeDocument/2006/relationships/slideLayout" Target="../slideLayouts/slideLayout25.xml"/><Relationship Id="rId29" Type="http://schemas.openxmlformats.org/officeDocument/2006/relationships/slideLayout" Target="../slideLayouts/slideLayout26.xml"/><Relationship Id="rId30" Type="http://schemas.openxmlformats.org/officeDocument/2006/relationships/slideLayout" Target="../slideLayouts/slideLayout27.xml"/><Relationship Id="rId3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Google Shape;11;p16"/>
          <p:cNvSpPr txBox="1"/>
          <p:nvPr/>
        </p:nvSpPr>
        <p:spPr>
          <a:xfrm>
            <a:off x="5308281" y="6590669"/>
            <a:ext cx="4623303" cy="2311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a:defRPr sz="900">
                <a:latin typeface="Century Gothic"/>
                <a:ea typeface="Century Gothic"/>
                <a:cs typeface="Century Gothic"/>
                <a:sym typeface="Century Gothic"/>
              </a:defRPr>
            </a:lvl1pPr>
          </a:lstStyle>
          <a:p>
            <a:pPr/>
            <a:r>
              <a:t>Copyrights © 2017 Innodatatics Inc. All Rights Reserved</a:t>
            </a:r>
          </a:p>
        </p:txBody>
      </p:sp>
      <p:pic>
        <p:nvPicPr>
          <p:cNvPr id="3" name="Google Shape;12;p16" descr="Google Shape;12;p16"/>
          <p:cNvPicPr>
            <a:picLocks noChangeAspect="1"/>
          </p:cNvPicPr>
          <p:nvPr/>
        </p:nvPicPr>
        <p:blipFill>
          <a:blip r:embed="rId2">
            <a:extLst/>
          </a:blip>
          <a:stretch>
            <a:fillRect/>
          </a:stretch>
        </p:blipFill>
        <p:spPr>
          <a:xfrm>
            <a:off x="7159751" y="6667"/>
            <a:ext cx="1975105" cy="4269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77" y="0"/>
                </a:moveTo>
                <a:cubicBezTo>
                  <a:pt x="347" y="0"/>
                  <a:pt x="0" y="1605"/>
                  <a:pt x="0" y="3593"/>
                </a:cubicBezTo>
                <a:lnTo>
                  <a:pt x="0" y="17987"/>
                </a:lnTo>
                <a:cubicBezTo>
                  <a:pt x="0" y="19974"/>
                  <a:pt x="347" y="21600"/>
                  <a:pt x="777" y="21600"/>
                </a:cubicBezTo>
                <a:lnTo>
                  <a:pt x="20819" y="21600"/>
                </a:lnTo>
                <a:cubicBezTo>
                  <a:pt x="21249" y="21600"/>
                  <a:pt x="21600" y="19974"/>
                  <a:pt x="21600" y="17987"/>
                </a:cubicBezTo>
                <a:lnTo>
                  <a:pt x="21600" y="3593"/>
                </a:lnTo>
                <a:cubicBezTo>
                  <a:pt x="21600" y="1605"/>
                  <a:pt x="21249" y="0"/>
                  <a:pt x="20819" y="0"/>
                </a:cubicBezTo>
                <a:lnTo>
                  <a:pt x="777" y="0"/>
                </a:lnTo>
                <a:close/>
              </a:path>
            </a:pathLst>
          </a:custGeom>
          <a:ln w="12700">
            <a:miter lim="400000"/>
          </a:ln>
          <a:effectLst>
            <a:outerShdw sx="100000" sy="100000" kx="0" ky="0" algn="b" rotWithShape="0" blurRad="76200" dist="38100" dir="7800000">
              <a:srgbClr val="000000">
                <a:alpha val="40000"/>
              </a:srgbClr>
            </a:outerShdw>
          </a:effectLst>
        </p:spPr>
      </p:pic>
      <p:pic>
        <p:nvPicPr>
          <p:cNvPr id="4" name="Google Shape;14;p17" descr="Google Shape;14;p17"/>
          <p:cNvPicPr>
            <a:picLocks noChangeAspect="1"/>
          </p:cNvPicPr>
          <p:nvPr/>
        </p:nvPicPr>
        <p:blipFill>
          <a:blip r:embed="rId3">
            <a:extLst/>
          </a:blip>
          <a:stretch>
            <a:fillRect/>
          </a:stretch>
        </p:blipFill>
        <p:spPr>
          <a:xfrm>
            <a:off x="-2312126" y="0"/>
            <a:ext cx="13501096" cy="6975568"/>
          </a:xfrm>
          <a:prstGeom prst="rect">
            <a:avLst/>
          </a:prstGeom>
          <a:ln w="12700">
            <a:miter lim="400000"/>
          </a:ln>
        </p:spPr>
      </p:pic>
      <p:sp>
        <p:nvSpPr>
          <p:cNvPr id="5"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6"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
        <p:nvSpPr>
          <p:cNvPr id="7" name="Slide Number"/>
          <p:cNvSpPr txBox="1"/>
          <p:nvPr>
            <p:ph type="sldNum" sz="quarter" idx="2"/>
          </p:nvPr>
        </p:nvSpPr>
        <p:spPr>
          <a:xfrm>
            <a:off x="4419600" y="6172200"/>
            <a:ext cx="2133600" cy="368301"/>
          </a:xfrm>
          <a:prstGeom prst="rect">
            <a:avLst/>
          </a:prstGeom>
          <a:ln w="12700">
            <a:miter lim="400000"/>
          </a:ln>
        </p:spPr>
        <p:txBody>
          <a:bodyPr wrap="none" lIns="45719" rIns="45719" anchor="ctr">
            <a:spAutoFit/>
          </a:bodyPr>
          <a:lstStyle>
            <a:lvl1pPr algn="r">
              <a:defRPr sz="12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 id="2147483666" r:id="rId21"/>
    <p:sldLayoutId id="2147483667" r:id="rId22"/>
    <p:sldLayoutId id="2147483668" r:id="rId23"/>
    <p:sldLayoutId id="2147483669" r:id="rId24"/>
    <p:sldLayoutId id="2147483670" r:id="rId25"/>
    <p:sldLayoutId id="2147483671" r:id="rId26"/>
    <p:sldLayoutId id="2147483672" r:id="rId27"/>
    <p:sldLayoutId id="2147483673" r:id="rId28"/>
    <p:sldLayoutId id="2147483674" r:id="rId29"/>
    <p:sldLayoutId id="2147483675" r:id="rId30"/>
    <p:sldLayoutId id="2147483676" r:id="rId31"/>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1400" u="none">
          <a:solidFill>
            <a:srgbClr val="000000"/>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b="0" baseline="0" cap="none" i="0" spc="0" strike="noStrike" sz="1400" u="none">
          <a:solidFill>
            <a:srgbClr val="000000"/>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b="0" baseline="0" cap="none" i="0" spc="0" strike="noStrike" sz="1400" u="none">
          <a:solidFill>
            <a:srgbClr val="000000"/>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b="0" baseline="0" cap="none" i="0" spc="0" strike="noStrike" sz="1400" u="none">
          <a:solidFill>
            <a:srgbClr val="000000"/>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b="0" baseline="0" cap="none" i="0" spc="0" strike="noStrike" sz="1400" u="none">
          <a:solidFill>
            <a:srgbClr val="000000"/>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b="0" baseline="0" cap="none" i="0" spc="0" strike="noStrike" sz="1400" u="none">
          <a:solidFill>
            <a:srgbClr val="000000"/>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b="0" baseline="0" cap="none" i="0" spc="0" strike="noStrike" sz="1400" u="none">
          <a:solidFill>
            <a:srgbClr val="000000"/>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b="0" baseline="0" cap="none" i="0" spc="0" strike="noStrike" sz="1400" u="none">
          <a:solidFill>
            <a:srgbClr val="000000"/>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b="0" baseline="0" cap="none" i="0" spc="0" strike="noStrike" sz="1400" u="none">
          <a:solidFill>
            <a:srgbClr val="000000"/>
          </a:solidFill>
          <a:uFillTx/>
          <a:latin typeface="+mj-lt"/>
          <a:ea typeface="+mj-ea"/>
          <a:cs typeface="+mj-cs"/>
          <a:sym typeface="Arial"/>
        </a:defRPr>
      </a:lvl9pPr>
    </p:titleStyle>
    <p:bodyStyle>
      <a:lvl1pPr marL="0" marR="0" indent="0" algn="l" defTabSz="914400" rtl="0" latinLnBrk="0">
        <a:lnSpc>
          <a:spcPct val="100000"/>
        </a:lnSpc>
        <a:spcBef>
          <a:spcPts val="0"/>
        </a:spcBef>
        <a:spcAft>
          <a:spcPts val="0"/>
        </a:spcAft>
        <a:buClrTx/>
        <a:buSzTx/>
        <a:buFontTx/>
        <a:buNone/>
        <a:tabLst/>
        <a:defRPr b="0" baseline="0" cap="none" i="0" spc="0" strike="noStrike" sz="1400" u="none">
          <a:solidFill>
            <a:srgbClr val="000000"/>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b="0" baseline="0" cap="none" i="0" spc="0" strike="noStrike" sz="1400" u="none">
          <a:solidFill>
            <a:srgbClr val="000000"/>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b="0" baseline="0" cap="none" i="0" spc="0" strike="noStrike" sz="1400" u="none">
          <a:solidFill>
            <a:srgbClr val="000000"/>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b="0" baseline="0" cap="none" i="0" spc="0" strike="noStrike" sz="1400" u="none">
          <a:solidFill>
            <a:srgbClr val="000000"/>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b="0" baseline="0" cap="none" i="0" spc="0" strike="noStrike" sz="1400" u="none">
          <a:solidFill>
            <a:srgbClr val="000000"/>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b="0" baseline="0" cap="none" i="0" spc="0" strike="noStrike" sz="1400" u="none">
          <a:solidFill>
            <a:srgbClr val="000000"/>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b="0" baseline="0" cap="none" i="0" spc="0" strike="noStrike" sz="1400" u="none">
          <a:solidFill>
            <a:srgbClr val="000000"/>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b="0" baseline="0" cap="none" i="0" spc="0" strike="noStrike" sz="1400" u="none">
          <a:solidFill>
            <a:srgbClr val="000000"/>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b="0" baseline="0" cap="none" i="0" spc="0" strike="noStrike" sz="1400" u="none">
          <a:solidFill>
            <a:srgbClr val="000000"/>
          </a:solidFill>
          <a:uFillTx/>
          <a:latin typeface="+mj-lt"/>
          <a:ea typeface="+mj-ea"/>
          <a:cs typeface="+mj-cs"/>
          <a:sym typeface="Arial"/>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png"/><Relationship Id="rId3" Type="http://schemas.openxmlformats.org/officeDocument/2006/relationships/image" Target="../media/image13.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14.jpeg"/><Relationship Id="rId4" Type="http://schemas.openxmlformats.org/officeDocument/2006/relationships/image" Target="../media/image15.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1.tif"/><Relationship Id="rId4" Type="http://schemas.openxmlformats.org/officeDocument/2006/relationships/image" Target="../media/image2.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16.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tif"/><Relationship Id="rId4" Type="http://schemas.openxmlformats.org/officeDocument/2006/relationships/image" Target="../media/image17.jpeg"/><Relationship Id="rId5" Type="http://schemas.openxmlformats.org/officeDocument/2006/relationships/image" Target="../media/image18.jpeg"/><Relationship Id="rId6" Type="http://schemas.openxmlformats.org/officeDocument/2006/relationships/image" Target="../media/image19.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hyperlink" Target="http://sr.no" TargetMode="External"/></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20.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21.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22.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23.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2.jpeg"/><Relationship Id="rId4" Type="http://schemas.openxmlformats.org/officeDocument/2006/relationships/image" Target="../media/image3.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4.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 Id="rId3" Type="http://schemas.openxmlformats.org/officeDocument/2006/relationships/image" Target="../media/image2.png"/><Relationship Id="rId4" Type="http://schemas.openxmlformats.org/officeDocument/2006/relationships/image" Target="../media/image6.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7.jpeg"/><Relationship Id="rId4" Type="http://schemas.openxmlformats.org/officeDocument/2006/relationships/image" Target="../media/image8.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9.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png"/><Relationship Id="rId3" Type="http://schemas.openxmlformats.org/officeDocument/2006/relationships/image" Target="../media/image10.jpeg"/><Relationship Id="rId4" Type="http://schemas.openxmlformats.org/officeDocument/2006/relationships/image" Target="../media/image11.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Google Shape;182;p1"/>
          <p:cNvSpPr txBox="1"/>
          <p:nvPr/>
        </p:nvSpPr>
        <p:spPr>
          <a:xfrm>
            <a:off x="319862" y="1327754"/>
            <a:ext cx="8728595" cy="42024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90000"/>
              </a:lnSpc>
              <a:defRPr b="1" sz="4100">
                <a:solidFill>
                  <a:schemeClr val="accent2"/>
                </a:solidFill>
                <a:latin typeface="Calibri"/>
                <a:ea typeface="Calibri"/>
                <a:cs typeface="Calibri"/>
                <a:sym typeface="Calibri"/>
              </a:defRPr>
            </a:pPr>
            <a:r>
              <a:t>Amazon FireTV Stick Reviews Sentiment</a:t>
            </a:r>
            <a:endParaRPr sz="2100">
              <a:solidFill>
                <a:srgbClr val="0000FF"/>
              </a:solidFill>
              <a:latin typeface="Verdana"/>
              <a:ea typeface="Verdana"/>
              <a:cs typeface="Verdana"/>
              <a:sym typeface="Verdana"/>
            </a:endParaRPr>
          </a:p>
          <a:p>
            <a:pPr indent="457200"/>
            <a:endParaRPr b="1" sz="2100">
              <a:solidFill>
                <a:srgbClr val="0000FF"/>
              </a:solidFill>
              <a:latin typeface="Verdana"/>
              <a:ea typeface="Verdana"/>
              <a:cs typeface="Verdana"/>
              <a:sym typeface="Verdana"/>
            </a:endParaRPr>
          </a:p>
          <a:p>
            <a:pPr>
              <a:defRPr b="1" sz="2400">
                <a:solidFill>
                  <a:srgbClr val="002776"/>
                </a:solidFill>
                <a:latin typeface="Verdana"/>
                <a:ea typeface="Verdana"/>
                <a:cs typeface="Verdana"/>
                <a:sym typeface="Verdana"/>
              </a:defRPr>
            </a:pPr>
            <a:r>
              <a:rPr sz="2200"/>
              <a:t>Project Mentor:</a:t>
            </a:r>
            <a:r>
              <a:t> </a:t>
            </a:r>
            <a:r>
              <a:rPr b="0" sz="2100">
                <a:solidFill>
                  <a:schemeClr val="accent5">
                    <a:lumOff val="-7372"/>
                  </a:schemeClr>
                </a:solidFill>
              </a:rPr>
              <a:t>Varun Vennelaganti</a:t>
            </a:r>
            <a:endParaRPr b="0" sz="2100"/>
          </a:p>
          <a:p>
            <a:pPr algn="just">
              <a:defRPr sz="2400">
                <a:solidFill>
                  <a:srgbClr val="002776"/>
                </a:solidFill>
                <a:latin typeface="Verdana"/>
                <a:ea typeface="Verdana"/>
                <a:cs typeface="Verdana"/>
                <a:sym typeface="Verdana"/>
              </a:defRPr>
            </a:pPr>
            <a:endParaRPr sz="2100"/>
          </a:p>
          <a:p>
            <a:pPr algn="just">
              <a:defRPr sz="2400">
                <a:solidFill>
                  <a:srgbClr val="002776"/>
                </a:solidFill>
                <a:latin typeface="Verdana"/>
                <a:ea typeface="Verdana"/>
                <a:cs typeface="Verdana"/>
                <a:sym typeface="Verdana"/>
              </a:defRPr>
            </a:pPr>
            <a:r>
              <a:rPr b="1" sz="2200"/>
              <a:t>Group Members: </a:t>
            </a:r>
            <a:r>
              <a:rPr sz="2100"/>
              <a:t>1.Omkar Bhagwat   </a:t>
            </a:r>
            <a:endParaRPr sz="2100"/>
          </a:p>
          <a:p>
            <a:pPr algn="just">
              <a:defRPr sz="2100">
                <a:solidFill>
                  <a:srgbClr val="002776"/>
                </a:solidFill>
                <a:latin typeface="Verdana"/>
                <a:ea typeface="Verdana"/>
                <a:cs typeface="Verdana"/>
                <a:sym typeface="Verdana"/>
              </a:defRPr>
            </a:pPr>
            <a:r>
              <a:t>                             2.Chaitravi Angane </a:t>
            </a:r>
          </a:p>
          <a:p>
            <a:pPr algn="just">
              <a:defRPr sz="2100">
                <a:solidFill>
                  <a:srgbClr val="002776"/>
                </a:solidFill>
                <a:latin typeface="Verdana"/>
                <a:ea typeface="Verdana"/>
                <a:cs typeface="Verdana"/>
                <a:sym typeface="Verdana"/>
              </a:defRPr>
            </a:pPr>
            <a:r>
              <a:t>                             3.Yogita Sharma  </a:t>
            </a:r>
          </a:p>
          <a:p>
            <a:pPr algn="just">
              <a:defRPr sz="2100">
                <a:solidFill>
                  <a:srgbClr val="002776"/>
                </a:solidFill>
                <a:latin typeface="Verdana"/>
                <a:ea typeface="Verdana"/>
                <a:cs typeface="Verdana"/>
                <a:sym typeface="Verdana"/>
              </a:defRPr>
            </a:pPr>
            <a:r>
              <a:t>                             4.Akarsh Bhasi</a:t>
            </a:r>
          </a:p>
          <a:p>
            <a:pPr algn="just">
              <a:defRPr sz="2100">
                <a:solidFill>
                  <a:srgbClr val="002776"/>
                </a:solidFill>
                <a:latin typeface="Verdana"/>
                <a:ea typeface="Verdana"/>
                <a:cs typeface="Verdana"/>
                <a:sym typeface="Verdana"/>
              </a:defRPr>
            </a:pPr>
            <a:r>
              <a:t>                             5.Amrut Vishwaroop </a:t>
            </a:r>
          </a:p>
          <a:p>
            <a:pPr algn="just">
              <a:defRPr sz="2100">
                <a:solidFill>
                  <a:srgbClr val="002776"/>
                </a:solidFill>
                <a:latin typeface="Verdana"/>
                <a:ea typeface="Verdana"/>
                <a:cs typeface="Verdana"/>
                <a:sym typeface="Verdana"/>
              </a:defRPr>
            </a:pPr>
            <a:r>
              <a:t>                             6.Nitin Sharma</a:t>
            </a:r>
          </a:p>
          <a:p>
            <a:pPr>
              <a:defRPr b="1" sz="2200">
                <a:solidFill>
                  <a:srgbClr val="002776"/>
                </a:solidFill>
                <a:latin typeface="Verdana"/>
                <a:ea typeface="Verdana"/>
                <a:cs typeface="Verdana"/>
                <a:sym typeface="Verdana"/>
              </a:defRPr>
            </a:pPr>
            <a:r>
              <a:t>P-125 </a:t>
            </a:r>
          </a:p>
          <a:p>
            <a:pPr>
              <a:defRPr b="1" sz="2200">
                <a:solidFill>
                  <a:srgbClr val="002776"/>
                </a:solidFill>
                <a:latin typeface="Verdana"/>
                <a:ea typeface="Verdana"/>
                <a:cs typeface="Verdana"/>
                <a:sym typeface="Verdana"/>
              </a:defRPr>
            </a:pPr>
            <a:r>
              <a:t>Date: </a:t>
            </a:r>
            <a:r>
              <a:rPr b="0"/>
              <a:t>03/06/2022</a:t>
            </a:r>
          </a:p>
        </p:txBody>
      </p:sp>
      <p:pic>
        <p:nvPicPr>
          <p:cNvPr id="309" name="Google Shape;183;p1" descr="Google Shape;183;p1"/>
          <p:cNvPicPr>
            <a:picLocks noChangeAspect="1"/>
          </p:cNvPicPr>
          <p:nvPr/>
        </p:nvPicPr>
        <p:blipFill>
          <a:blip r:embed="rId2">
            <a:extLst/>
          </a:blip>
          <a:stretch>
            <a:fillRect/>
          </a:stretch>
        </p:blipFill>
        <p:spPr>
          <a:xfrm>
            <a:off x="7815585" y="271398"/>
            <a:ext cx="1187052" cy="411360"/>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 name="Google Shape;238;p8"/>
          <p:cNvSpPr txBox="1"/>
          <p:nvPr/>
        </p:nvSpPr>
        <p:spPr>
          <a:xfrm>
            <a:off x="88255" y="339563"/>
            <a:ext cx="8503151" cy="35791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2500" u="sng">
                <a:solidFill>
                  <a:srgbClr val="002776"/>
                </a:solidFill>
              </a:defRPr>
            </a:lvl1pPr>
          </a:lstStyle>
          <a:p>
            <a:pPr/>
            <a:r>
              <a:t>Term Frequency- Inverse Document Frequency:</a:t>
            </a:r>
          </a:p>
        </p:txBody>
      </p:sp>
      <p:pic>
        <p:nvPicPr>
          <p:cNvPr id="354" name="Google Shape;239;p8" descr="Google Shape;239;p8"/>
          <p:cNvPicPr>
            <a:picLocks noChangeAspect="1"/>
          </p:cNvPicPr>
          <p:nvPr/>
        </p:nvPicPr>
        <p:blipFill>
          <a:blip r:embed="rId2">
            <a:extLst/>
          </a:blip>
          <a:stretch>
            <a:fillRect/>
          </a:stretch>
        </p:blipFill>
        <p:spPr>
          <a:xfrm>
            <a:off x="7771754" y="331267"/>
            <a:ext cx="1187052" cy="411360"/>
          </a:xfrm>
          <a:prstGeom prst="rect">
            <a:avLst/>
          </a:prstGeom>
          <a:ln w="12700">
            <a:miter lim="400000"/>
          </a:ln>
        </p:spPr>
      </p:pic>
      <p:pic>
        <p:nvPicPr>
          <p:cNvPr id="355" name="Image 05-07-22 at 4.42 PM.jpg" descr="Image 05-07-22 at 4.42 PM.jpg"/>
          <p:cNvPicPr>
            <a:picLocks noChangeAspect="1"/>
          </p:cNvPicPr>
          <p:nvPr/>
        </p:nvPicPr>
        <p:blipFill>
          <a:blip r:embed="rId3">
            <a:extLst/>
          </a:blip>
          <a:stretch>
            <a:fillRect/>
          </a:stretch>
        </p:blipFill>
        <p:spPr>
          <a:xfrm>
            <a:off x="179984" y="1153853"/>
            <a:ext cx="8319693" cy="4550294"/>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Google Shape;244;p9"/>
          <p:cNvSpPr txBox="1"/>
          <p:nvPr/>
        </p:nvSpPr>
        <p:spPr>
          <a:xfrm>
            <a:off x="97642" y="393030"/>
            <a:ext cx="3184640" cy="486168"/>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b="1" sz="2800" u="sng">
                <a:solidFill>
                  <a:srgbClr val="002776"/>
                </a:solidFill>
              </a:defRPr>
            </a:lvl1pPr>
          </a:lstStyle>
          <a:p>
            <a:pPr/>
            <a:r>
              <a:t>Data Splitting:</a:t>
            </a:r>
          </a:p>
        </p:txBody>
      </p:sp>
      <p:pic>
        <p:nvPicPr>
          <p:cNvPr id="358" name="Google Shape;245;p9" descr="Google Shape;245;p9"/>
          <p:cNvPicPr>
            <a:picLocks noChangeAspect="1"/>
          </p:cNvPicPr>
          <p:nvPr/>
        </p:nvPicPr>
        <p:blipFill>
          <a:blip r:embed="rId2">
            <a:extLst/>
          </a:blip>
          <a:stretch>
            <a:fillRect/>
          </a:stretch>
        </p:blipFill>
        <p:spPr>
          <a:xfrm>
            <a:off x="7753981" y="430434"/>
            <a:ext cx="1187052" cy="411360"/>
          </a:xfrm>
          <a:prstGeom prst="rect">
            <a:avLst/>
          </a:prstGeom>
          <a:ln w="12700">
            <a:miter lim="400000"/>
          </a:ln>
        </p:spPr>
      </p:pic>
      <p:sp>
        <p:nvSpPr>
          <p:cNvPr id="359" name="The data was split into test and train with the help of test train split in 7:3 ratio.…"/>
          <p:cNvSpPr txBox="1"/>
          <p:nvPr/>
        </p:nvSpPr>
        <p:spPr>
          <a:xfrm>
            <a:off x="25400" y="1667689"/>
            <a:ext cx="9093201" cy="1117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342900" indent="-342900" algn="just">
              <a:buClr>
                <a:srgbClr val="000000"/>
              </a:buClr>
              <a:buSzPts val="1800"/>
              <a:buAutoNum type="arabicPeriod" startAt="1"/>
              <a:defRPr sz="1800">
                <a:latin typeface="Century Gothic"/>
                <a:ea typeface="Century Gothic"/>
                <a:cs typeface="Century Gothic"/>
                <a:sym typeface="Century Gothic"/>
              </a:defRPr>
            </a:pPr>
            <a:r>
              <a:t>The data was split into test and train with the help of test train split in 7:3 ratio.</a:t>
            </a:r>
          </a:p>
          <a:p>
            <a:pPr marL="342900" indent="-342900" algn="just">
              <a:buClr>
                <a:srgbClr val="000000"/>
              </a:buClr>
              <a:buSzPts val="1800"/>
              <a:buAutoNum type="arabicPeriod" startAt="1"/>
              <a:defRPr sz="1800">
                <a:latin typeface="Century Gothic"/>
                <a:ea typeface="Century Gothic"/>
                <a:cs typeface="Century Gothic"/>
                <a:sym typeface="Century Gothic"/>
              </a:defRPr>
            </a:pPr>
          </a:p>
          <a:p>
            <a:pPr marL="342900" indent="-342900" algn="just">
              <a:buClr>
                <a:srgbClr val="000000"/>
              </a:buClr>
              <a:buSzPts val="1800"/>
              <a:buAutoNum type="arabicPeriod" startAt="2"/>
              <a:defRPr sz="1800">
                <a:latin typeface="Century Gothic"/>
                <a:ea typeface="Century Gothic"/>
                <a:cs typeface="Century Gothic"/>
                <a:sym typeface="Century Gothic"/>
              </a:defRPr>
            </a:pPr>
            <a:r>
              <a:t>It indicated 70% of the data was used for training and 30% of the data was used for testing </a:t>
            </a:r>
          </a:p>
        </p:txBody>
      </p:sp>
      <p:pic>
        <p:nvPicPr>
          <p:cNvPr id="360" name="Image 05-07-22 at 4.44 PM.jpg" descr="Image 05-07-22 at 4.44 PM.jpg"/>
          <p:cNvPicPr>
            <a:picLocks noChangeAspect="1"/>
          </p:cNvPicPr>
          <p:nvPr/>
        </p:nvPicPr>
        <p:blipFill>
          <a:blip r:embed="rId3">
            <a:extLst/>
          </a:blip>
          <a:stretch>
            <a:fillRect/>
          </a:stretch>
        </p:blipFill>
        <p:spPr>
          <a:xfrm>
            <a:off x="154371" y="3611184"/>
            <a:ext cx="8678912" cy="1417777"/>
          </a:xfrm>
          <a:prstGeom prst="rect">
            <a:avLst/>
          </a:prstGeom>
          <a:ln w="12700">
            <a:miter lim="400000"/>
          </a:ln>
        </p:spPr>
      </p:pic>
      <p:pic>
        <p:nvPicPr>
          <p:cNvPr id="361" name="Image 05-07-22 at 5.10 PM.jpg" descr="Image 05-07-22 at 5.10 PM.jpg"/>
          <p:cNvPicPr>
            <a:picLocks noChangeAspect="1"/>
          </p:cNvPicPr>
          <p:nvPr/>
        </p:nvPicPr>
        <p:blipFill>
          <a:blip r:embed="rId4">
            <a:extLst/>
          </a:blip>
          <a:stretch>
            <a:fillRect/>
          </a:stretch>
        </p:blipFill>
        <p:spPr>
          <a:xfrm>
            <a:off x="6319833" y="4221192"/>
            <a:ext cx="2789449" cy="2627922"/>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3" name="Google Shape;264;p11"/>
          <p:cNvSpPr txBox="1"/>
          <p:nvPr/>
        </p:nvSpPr>
        <p:spPr>
          <a:xfrm>
            <a:off x="36838" y="248816"/>
            <a:ext cx="4895562" cy="486167"/>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b="1" sz="2800" u="sng">
                <a:solidFill>
                  <a:srgbClr val="002776"/>
                </a:solidFill>
              </a:defRPr>
            </a:lvl1pPr>
          </a:lstStyle>
          <a:p>
            <a:pPr/>
            <a:r>
              <a:t>Diffrent Algorithm:</a:t>
            </a:r>
          </a:p>
        </p:txBody>
      </p:sp>
      <p:pic>
        <p:nvPicPr>
          <p:cNvPr id="364" name="Google Shape;270;p11" descr="Google Shape;270;p11"/>
          <p:cNvPicPr>
            <a:picLocks noChangeAspect="1"/>
          </p:cNvPicPr>
          <p:nvPr/>
        </p:nvPicPr>
        <p:blipFill>
          <a:blip r:embed="rId2">
            <a:extLst/>
          </a:blip>
          <a:stretch>
            <a:fillRect/>
          </a:stretch>
        </p:blipFill>
        <p:spPr>
          <a:xfrm>
            <a:off x="7771754" y="286220"/>
            <a:ext cx="1187052" cy="411360"/>
          </a:xfrm>
          <a:prstGeom prst="rect">
            <a:avLst/>
          </a:prstGeom>
          <a:ln w="12700">
            <a:miter lim="400000"/>
          </a:ln>
        </p:spPr>
      </p:pic>
      <p:sp>
        <p:nvSpPr>
          <p:cNvPr id="365" name="Google Shape;403;p10"/>
          <p:cNvSpPr txBox="1"/>
          <p:nvPr/>
        </p:nvSpPr>
        <p:spPr>
          <a:xfrm>
            <a:off x="288630" y="730252"/>
            <a:ext cx="2785328" cy="5636956"/>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marL="190500" indent="-190500">
              <a:buSzPct val="100000"/>
              <a:buChar char="•"/>
              <a:defRPr sz="1900" u="sng">
                <a:solidFill>
                  <a:srgbClr val="F245F1"/>
                </a:solidFill>
                <a:latin typeface="Big Caslon Medium"/>
                <a:ea typeface="Big Caslon Medium"/>
                <a:cs typeface="Big Caslon Medium"/>
                <a:sym typeface="Big Caslon Medium"/>
              </a:defRPr>
            </a:pPr>
            <a:r>
              <a:t>Logistic regression</a:t>
            </a:r>
          </a:p>
          <a:p>
            <a:pPr marL="190500" indent="-190500">
              <a:buSzPct val="100000"/>
              <a:buChar char="•"/>
              <a:defRPr sz="1900" u="sng">
                <a:latin typeface="Big Caslon Medium"/>
                <a:ea typeface="Big Caslon Medium"/>
                <a:cs typeface="Big Caslon Medium"/>
                <a:sym typeface="Big Caslon Medium"/>
              </a:defRPr>
            </a:pPr>
          </a:p>
          <a:p>
            <a:pPr marL="190500" indent="-190500">
              <a:buSzPct val="100000"/>
              <a:buChar char="•"/>
              <a:defRPr sz="1900" u="sng">
                <a:solidFill>
                  <a:srgbClr val="EF995A"/>
                </a:solidFill>
                <a:latin typeface="Big Caslon Medium"/>
                <a:ea typeface="Big Caslon Medium"/>
                <a:cs typeface="Big Caslon Medium"/>
                <a:sym typeface="Big Caslon Medium"/>
              </a:defRPr>
            </a:pPr>
            <a:r>
              <a:t>Random forest</a:t>
            </a:r>
          </a:p>
          <a:p>
            <a:pPr marL="190500" indent="-190500">
              <a:buSzPct val="100000"/>
              <a:buChar char="•"/>
              <a:defRPr sz="1900" u="sng">
                <a:solidFill>
                  <a:srgbClr val="EF995A"/>
                </a:solidFill>
                <a:latin typeface="Big Caslon Medium"/>
                <a:ea typeface="Big Caslon Medium"/>
                <a:cs typeface="Big Caslon Medium"/>
                <a:sym typeface="Big Caslon Medium"/>
              </a:defRPr>
            </a:pPr>
          </a:p>
          <a:p>
            <a:pPr marL="190500" indent="-190500">
              <a:buSzPct val="100000"/>
              <a:buChar char="•"/>
              <a:defRPr sz="1900" u="sng">
                <a:solidFill>
                  <a:srgbClr val="3FBB16"/>
                </a:solidFill>
                <a:latin typeface="Big Caslon Medium"/>
                <a:ea typeface="Big Caslon Medium"/>
                <a:cs typeface="Big Caslon Medium"/>
                <a:sym typeface="Big Caslon Medium"/>
              </a:defRPr>
            </a:pPr>
            <a:r>
              <a:t>Neural Network</a:t>
            </a:r>
          </a:p>
          <a:p>
            <a:pPr marL="190500" indent="-190500">
              <a:buSzPct val="100000"/>
              <a:buChar char="•"/>
              <a:defRPr sz="1900" u="sng">
                <a:latin typeface="Big Caslon Medium"/>
                <a:ea typeface="Big Caslon Medium"/>
                <a:cs typeface="Big Caslon Medium"/>
                <a:sym typeface="Big Caslon Medium"/>
              </a:defRPr>
            </a:pPr>
          </a:p>
          <a:p>
            <a:pPr marL="190500" indent="-190500">
              <a:buSzPct val="100000"/>
              <a:buChar char="•"/>
              <a:defRPr sz="1900" u="sng">
                <a:solidFill>
                  <a:srgbClr val="383BFE"/>
                </a:solidFill>
                <a:latin typeface="Big Caslon Medium"/>
                <a:ea typeface="Big Caslon Medium"/>
                <a:cs typeface="Big Caslon Medium"/>
                <a:sym typeface="Big Caslon Medium"/>
              </a:defRPr>
            </a:pPr>
            <a:r>
              <a:t>Ridge Classifier</a:t>
            </a:r>
          </a:p>
          <a:p>
            <a:pPr marL="190500" indent="-190500">
              <a:buSzPct val="100000"/>
              <a:buChar char="•"/>
              <a:defRPr sz="1900" u="sng">
                <a:latin typeface="Big Caslon Medium"/>
                <a:ea typeface="Big Caslon Medium"/>
                <a:cs typeface="Big Caslon Medium"/>
                <a:sym typeface="Big Caslon Medium"/>
              </a:defRPr>
            </a:pPr>
          </a:p>
          <a:p>
            <a:pPr marL="190500" indent="-190500">
              <a:buSzPct val="100000"/>
              <a:buChar char="•"/>
              <a:defRPr sz="1900" u="sng">
                <a:solidFill>
                  <a:srgbClr val="F01E33"/>
                </a:solidFill>
                <a:latin typeface="Big Caslon Medium"/>
                <a:ea typeface="Big Caslon Medium"/>
                <a:cs typeface="Big Caslon Medium"/>
                <a:sym typeface="Big Caslon Medium"/>
              </a:defRPr>
            </a:pPr>
            <a:r>
              <a:t>Gradient boost</a:t>
            </a:r>
          </a:p>
          <a:p>
            <a:pPr marL="190500" indent="-190500">
              <a:buSzPct val="100000"/>
              <a:buChar char="•"/>
              <a:defRPr sz="1900" u="sng">
                <a:latin typeface="Big Caslon Medium"/>
                <a:ea typeface="Big Caslon Medium"/>
                <a:cs typeface="Big Caslon Medium"/>
                <a:sym typeface="Big Caslon Medium"/>
              </a:defRPr>
            </a:pPr>
          </a:p>
          <a:p>
            <a:pPr marL="190500" indent="-190500">
              <a:buSzPct val="100000"/>
              <a:buChar char="•"/>
              <a:defRPr sz="1900" u="sng">
                <a:solidFill>
                  <a:srgbClr val="336A73"/>
                </a:solidFill>
                <a:latin typeface="Big Caslon Medium"/>
                <a:ea typeface="Big Caslon Medium"/>
                <a:cs typeface="Big Caslon Medium"/>
                <a:sym typeface="Big Caslon Medium"/>
              </a:defRPr>
            </a:pPr>
            <a:r>
              <a:t>XG boost</a:t>
            </a:r>
          </a:p>
          <a:p>
            <a:pPr marL="190500" indent="-190500">
              <a:buSzPct val="100000"/>
              <a:buChar char="•"/>
              <a:defRPr sz="1900" u="sng">
                <a:latin typeface="Big Caslon Medium"/>
                <a:ea typeface="Big Caslon Medium"/>
                <a:cs typeface="Big Caslon Medium"/>
                <a:sym typeface="Big Caslon Medium"/>
              </a:defRPr>
            </a:pPr>
          </a:p>
          <a:p>
            <a:pPr marL="190500" indent="-190500">
              <a:buSzPct val="100000"/>
              <a:buChar char="•"/>
              <a:defRPr sz="1900" u="sng">
                <a:solidFill>
                  <a:srgbClr val="922CEC"/>
                </a:solidFill>
                <a:latin typeface="Big Caslon Medium"/>
                <a:ea typeface="Big Caslon Medium"/>
                <a:cs typeface="Big Caslon Medium"/>
                <a:sym typeface="Big Caslon Medium"/>
              </a:defRPr>
            </a:pPr>
            <a:r>
              <a:t>SVM</a:t>
            </a:r>
          </a:p>
          <a:p>
            <a:pPr marL="190500" indent="-190500">
              <a:buSzPct val="100000"/>
              <a:buChar char="•"/>
              <a:defRPr sz="1900" u="sng">
                <a:latin typeface="Big Caslon Medium"/>
                <a:ea typeface="Big Caslon Medium"/>
                <a:cs typeface="Big Caslon Medium"/>
                <a:sym typeface="Big Caslon Medium"/>
              </a:defRPr>
            </a:pPr>
          </a:p>
          <a:p>
            <a:pPr marL="190500" indent="-190500">
              <a:buSzPct val="100000"/>
              <a:buChar char="•"/>
              <a:defRPr sz="1900" u="sng">
                <a:ln w="3175" cap="flat">
                  <a:solidFill>
                    <a:srgbClr val="000000"/>
                  </a:solidFill>
                  <a:prstDash val="solid"/>
                  <a:miter lim="400000"/>
                </a:ln>
                <a:solidFill>
                  <a:srgbClr val="6CE8F6"/>
                </a:solidFill>
                <a:latin typeface="Big Caslon Medium"/>
                <a:ea typeface="Big Caslon Medium"/>
                <a:cs typeface="Big Caslon Medium"/>
                <a:sym typeface="Big Caslon Medium"/>
              </a:defRPr>
            </a:pPr>
            <a:r>
              <a:t>Naïve Bayes</a:t>
            </a:r>
          </a:p>
          <a:p>
            <a:pPr>
              <a:defRPr sz="1900" u="sng">
                <a:solidFill>
                  <a:srgbClr val="75FA55"/>
                </a:solidFill>
                <a:latin typeface="Big Caslon Medium"/>
                <a:ea typeface="Big Caslon Medium"/>
                <a:cs typeface="Big Caslon Medium"/>
                <a:sym typeface="Big Caslon Medium"/>
              </a:defRPr>
            </a:pPr>
          </a:p>
          <a:p>
            <a:pPr marL="190500" indent="-190500">
              <a:buSzPct val="100000"/>
              <a:buChar char="•"/>
              <a:defRPr sz="1900" u="sng">
                <a:solidFill>
                  <a:srgbClr val="8A2820"/>
                </a:solidFill>
                <a:latin typeface="Big Caslon Medium"/>
                <a:ea typeface="Big Caslon Medium"/>
                <a:cs typeface="Big Caslon Medium"/>
                <a:sym typeface="Big Caslon Medium"/>
              </a:defRPr>
            </a:pPr>
            <a:r>
              <a:t>Kfold Crossvalidation</a:t>
            </a:r>
          </a:p>
          <a:p>
            <a:pPr>
              <a:defRPr sz="1900" u="sng">
                <a:solidFill>
                  <a:srgbClr val="8A2820"/>
                </a:solidFill>
                <a:latin typeface="Big Caslon Medium"/>
                <a:ea typeface="Big Caslon Medium"/>
                <a:cs typeface="Big Caslon Medium"/>
                <a:sym typeface="Big Caslon Medium"/>
              </a:defRPr>
            </a:pPr>
          </a:p>
          <a:p>
            <a:pPr marL="190500" indent="-190500">
              <a:buSzPct val="100000"/>
              <a:buChar char="•"/>
              <a:defRPr sz="1900" u="sng">
                <a:solidFill>
                  <a:schemeClr val="accent5">
                    <a:lumOff val="-7372"/>
                  </a:schemeClr>
                </a:solidFill>
                <a:latin typeface="Big Caslon Medium"/>
                <a:ea typeface="Big Caslon Medium"/>
                <a:cs typeface="Big Caslon Medium"/>
                <a:sym typeface="Big Caslon Medium"/>
              </a:defRPr>
            </a:pPr>
            <a:r>
              <a:t>Decision Tree Classifier </a:t>
            </a:r>
          </a:p>
        </p:txBody>
      </p:sp>
      <p:pic>
        <p:nvPicPr>
          <p:cNvPr id="366" name="Image" descr="Image"/>
          <p:cNvPicPr>
            <a:picLocks noChangeAspect="1"/>
          </p:cNvPicPr>
          <p:nvPr/>
        </p:nvPicPr>
        <p:blipFill>
          <a:blip r:embed="rId3">
            <a:extLst/>
          </a:blip>
          <a:stretch>
            <a:fillRect/>
          </a:stretch>
        </p:blipFill>
        <p:spPr>
          <a:xfrm>
            <a:off x="3705003" y="2388710"/>
            <a:ext cx="4779710" cy="2080580"/>
          </a:xfrm>
          <a:prstGeom prst="rect">
            <a:avLst/>
          </a:prstGeom>
          <a:ln w="12700">
            <a:miter lim="400000"/>
          </a:ln>
        </p:spPr>
      </p:pic>
      <p:pic>
        <p:nvPicPr>
          <p:cNvPr id="367" name="Image" descr="Image"/>
          <p:cNvPicPr>
            <a:picLocks noChangeAspect="1"/>
          </p:cNvPicPr>
          <p:nvPr/>
        </p:nvPicPr>
        <p:blipFill>
          <a:blip r:embed="rId4">
            <a:extLst/>
          </a:blip>
          <a:stretch>
            <a:fillRect/>
          </a:stretch>
        </p:blipFill>
        <p:spPr>
          <a:xfrm>
            <a:off x="2812177" y="1579919"/>
            <a:ext cx="6065169" cy="3937622"/>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Google Shape;250;p10"/>
          <p:cNvSpPr txBox="1"/>
          <p:nvPr/>
        </p:nvSpPr>
        <p:spPr>
          <a:xfrm>
            <a:off x="369980" y="159953"/>
            <a:ext cx="2357964" cy="486167"/>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b="1" sz="2800" u="sng">
                <a:solidFill>
                  <a:srgbClr val="002776"/>
                </a:solidFill>
              </a:defRPr>
            </a:lvl1pPr>
          </a:lstStyle>
          <a:p>
            <a:pPr/>
            <a:r>
              <a:t>Model Build:</a:t>
            </a:r>
          </a:p>
        </p:txBody>
      </p:sp>
      <p:sp>
        <p:nvSpPr>
          <p:cNvPr id="370" name="Google Shape;258;p10"/>
          <p:cNvSpPr txBox="1"/>
          <p:nvPr/>
        </p:nvSpPr>
        <p:spPr>
          <a:xfrm>
            <a:off x="1310362" y="581232"/>
            <a:ext cx="4795863" cy="4597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defRPr b="1" sz="2400">
                <a:latin typeface="Century Gothic"/>
                <a:ea typeface="Century Gothic"/>
                <a:cs typeface="Century Gothic"/>
                <a:sym typeface="Century Gothic"/>
              </a:defRPr>
            </a:pPr>
            <a:r>
              <a:t>Model - </a:t>
            </a:r>
            <a:r>
              <a:rPr u="sng">
                <a:solidFill>
                  <a:srgbClr val="8D51E0"/>
                </a:solidFill>
              </a:rPr>
              <a:t>Multinomial Naive Bays</a:t>
            </a:r>
          </a:p>
        </p:txBody>
      </p:sp>
      <p:pic>
        <p:nvPicPr>
          <p:cNvPr id="371" name="Google Shape;259;p10" descr="Google Shape;259;p10"/>
          <p:cNvPicPr>
            <a:picLocks noChangeAspect="1"/>
          </p:cNvPicPr>
          <p:nvPr/>
        </p:nvPicPr>
        <p:blipFill>
          <a:blip r:embed="rId2">
            <a:extLst/>
          </a:blip>
          <a:stretch>
            <a:fillRect/>
          </a:stretch>
        </p:blipFill>
        <p:spPr>
          <a:xfrm>
            <a:off x="7825071" y="197357"/>
            <a:ext cx="1187052" cy="411360"/>
          </a:xfrm>
          <a:prstGeom prst="rect">
            <a:avLst/>
          </a:prstGeom>
          <a:ln w="12700">
            <a:miter lim="400000"/>
          </a:ln>
        </p:spPr>
      </p:pic>
      <p:pic>
        <p:nvPicPr>
          <p:cNvPr id="372" name="Image 05-07-22 at 4.59 PM.jpg" descr="Image 05-07-22 at 4.59 PM.jpg"/>
          <p:cNvPicPr>
            <a:picLocks noChangeAspect="1"/>
          </p:cNvPicPr>
          <p:nvPr/>
        </p:nvPicPr>
        <p:blipFill>
          <a:blip r:embed="rId3">
            <a:extLst/>
          </a:blip>
          <a:stretch>
            <a:fillRect/>
          </a:stretch>
        </p:blipFill>
        <p:spPr>
          <a:xfrm>
            <a:off x="1339958" y="957842"/>
            <a:ext cx="6464084" cy="5387393"/>
          </a:xfrm>
          <a:prstGeom prst="rect">
            <a:avLst/>
          </a:prstGeom>
          <a:ln w="12700">
            <a:miter lim="400000"/>
          </a:ln>
        </p:spPr>
      </p:pic>
      <p:sp>
        <p:nvSpPr>
          <p:cNvPr id="373" name="Rounded Rectangle"/>
          <p:cNvSpPr/>
          <p:nvPr/>
        </p:nvSpPr>
        <p:spPr>
          <a:xfrm>
            <a:off x="1289959" y="4198615"/>
            <a:ext cx="2545081" cy="385960"/>
          </a:xfrm>
          <a:prstGeom prst="roundRect">
            <a:avLst>
              <a:gd name="adj" fmla="val 49358"/>
            </a:avLst>
          </a:prstGeom>
          <a:ln w="25400">
            <a:solidFill>
              <a:schemeClr val="accent1"/>
            </a:solidFill>
          </a:ln>
        </p:spPr>
        <p:txBody>
          <a:bodyPr lIns="0" tIns="0" rIns="0" bIns="0"/>
          <a:lstStyle/>
          <a:p>
            <a:pP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5" name="Google Shape;250;p10"/>
          <p:cNvSpPr txBox="1"/>
          <p:nvPr/>
        </p:nvSpPr>
        <p:spPr>
          <a:xfrm>
            <a:off x="369980" y="159953"/>
            <a:ext cx="2357964" cy="486167"/>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b="1" sz="2800" u="sng">
                <a:solidFill>
                  <a:srgbClr val="002776"/>
                </a:solidFill>
              </a:defRPr>
            </a:lvl1pPr>
          </a:lstStyle>
          <a:p>
            <a:pPr/>
            <a:r>
              <a:t>Model Build:</a:t>
            </a:r>
          </a:p>
        </p:txBody>
      </p:sp>
      <p:sp>
        <p:nvSpPr>
          <p:cNvPr id="376" name="Google Shape;258;p10"/>
          <p:cNvSpPr txBox="1"/>
          <p:nvPr/>
        </p:nvSpPr>
        <p:spPr>
          <a:xfrm>
            <a:off x="1310362" y="581232"/>
            <a:ext cx="4795863" cy="4597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defRPr b="1" sz="2400">
                <a:latin typeface="Century Gothic"/>
                <a:ea typeface="Century Gothic"/>
                <a:cs typeface="Century Gothic"/>
                <a:sym typeface="Century Gothic"/>
              </a:defRPr>
            </a:pPr>
            <a:r>
              <a:t>Model - </a:t>
            </a:r>
            <a:r>
              <a:rPr u="sng">
                <a:solidFill>
                  <a:srgbClr val="8D51E0"/>
                </a:solidFill>
              </a:rPr>
              <a:t>Neural Network</a:t>
            </a:r>
          </a:p>
        </p:txBody>
      </p:sp>
      <p:pic>
        <p:nvPicPr>
          <p:cNvPr id="377" name="Google Shape;259;p10" descr="Google Shape;259;p10"/>
          <p:cNvPicPr>
            <a:picLocks noChangeAspect="1"/>
          </p:cNvPicPr>
          <p:nvPr/>
        </p:nvPicPr>
        <p:blipFill>
          <a:blip r:embed="rId2">
            <a:extLst/>
          </a:blip>
          <a:stretch>
            <a:fillRect/>
          </a:stretch>
        </p:blipFill>
        <p:spPr>
          <a:xfrm>
            <a:off x="7825071" y="197357"/>
            <a:ext cx="1187052" cy="411360"/>
          </a:xfrm>
          <a:prstGeom prst="rect">
            <a:avLst/>
          </a:prstGeom>
          <a:ln w="12700">
            <a:miter lim="400000"/>
          </a:ln>
        </p:spPr>
      </p:pic>
      <p:pic>
        <p:nvPicPr>
          <p:cNvPr id="378" name="Image" descr="Image"/>
          <p:cNvPicPr>
            <a:picLocks noChangeAspect="1"/>
          </p:cNvPicPr>
          <p:nvPr/>
        </p:nvPicPr>
        <p:blipFill>
          <a:blip r:embed="rId3">
            <a:extLst/>
          </a:blip>
          <a:stretch>
            <a:fillRect/>
          </a:stretch>
        </p:blipFill>
        <p:spPr>
          <a:xfrm>
            <a:off x="5218677" y="3403956"/>
            <a:ext cx="3546564" cy="3345570"/>
          </a:xfrm>
          <a:prstGeom prst="rect">
            <a:avLst/>
          </a:prstGeom>
          <a:ln w="12700">
            <a:miter lim="400000"/>
          </a:ln>
        </p:spPr>
      </p:pic>
      <p:pic>
        <p:nvPicPr>
          <p:cNvPr id="379" name="Image 08-07-22 at 12.58 PM.jpg" descr="Image 08-07-22 at 12.58 PM.jpg"/>
          <p:cNvPicPr>
            <a:picLocks noChangeAspect="1"/>
          </p:cNvPicPr>
          <p:nvPr/>
        </p:nvPicPr>
        <p:blipFill>
          <a:blip r:embed="rId4">
            <a:extLst/>
          </a:blip>
          <a:stretch>
            <a:fillRect/>
          </a:stretch>
        </p:blipFill>
        <p:spPr>
          <a:xfrm>
            <a:off x="287792" y="1176512"/>
            <a:ext cx="4924131" cy="3815366"/>
          </a:xfrm>
          <a:prstGeom prst="rect">
            <a:avLst/>
          </a:prstGeom>
          <a:ln w="12700">
            <a:miter lim="400000"/>
          </a:ln>
        </p:spPr>
      </p:pic>
      <p:pic>
        <p:nvPicPr>
          <p:cNvPr id="380" name="Image 08-07-22 at 1.00 PM.jpg" descr="Image 08-07-22 at 1.00 PM.jpg"/>
          <p:cNvPicPr>
            <a:picLocks noChangeAspect="1"/>
          </p:cNvPicPr>
          <p:nvPr/>
        </p:nvPicPr>
        <p:blipFill>
          <a:blip r:embed="rId5">
            <a:extLst/>
          </a:blip>
          <a:stretch>
            <a:fillRect/>
          </a:stretch>
        </p:blipFill>
        <p:spPr>
          <a:xfrm>
            <a:off x="5150818" y="1176512"/>
            <a:ext cx="3998429" cy="2091866"/>
          </a:xfrm>
          <a:prstGeom prst="rect">
            <a:avLst/>
          </a:prstGeom>
          <a:ln w="12700">
            <a:miter lim="400000"/>
          </a:ln>
        </p:spPr>
      </p:pic>
      <p:pic>
        <p:nvPicPr>
          <p:cNvPr id="381" name="Image 08-07-22 at 1.02 PM.jpg" descr="Image 08-07-22 at 1.02 PM.jpg"/>
          <p:cNvPicPr>
            <a:picLocks noChangeAspect="1"/>
          </p:cNvPicPr>
          <p:nvPr/>
        </p:nvPicPr>
        <p:blipFill>
          <a:blip r:embed="rId6">
            <a:extLst/>
          </a:blip>
          <a:stretch>
            <a:fillRect/>
          </a:stretch>
        </p:blipFill>
        <p:spPr>
          <a:xfrm>
            <a:off x="287792" y="5127456"/>
            <a:ext cx="4924131" cy="1387683"/>
          </a:xfrm>
          <a:prstGeom prst="rect">
            <a:avLst/>
          </a:prstGeom>
          <a:ln w="12700">
            <a:miter lim="400000"/>
          </a:ln>
        </p:spPr>
      </p:pic>
      <p:sp>
        <p:nvSpPr>
          <p:cNvPr id="382" name="Rounded Rectangle"/>
          <p:cNvSpPr/>
          <p:nvPr/>
        </p:nvSpPr>
        <p:spPr>
          <a:xfrm>
            <a:off x="179172" y="6073624"/>
            <a:ext cx="2739580" cy="385960"/>
          </a:xfrm>
          <a:prstGeom prst="roundRect">
            <a:avLst>
              <a:gd name="adj" fmla="val 49358"/>
            </a:avLst>
          </a:prstGeom>
          <a:ln w="25400">
            <a:solidFill>
              <a:schemeClr val="accent1"/>
            </a:solidFill>
          </a:ln>
        </p:spPr>
        <p:txBody>
          <a:bodyPr lIns="0" tIns="0" rIns="0" bIns="0"/>
          <a:lstStyle/>
          <a:p>
            <a:pP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 name="Google Shape;414;p11"/>
          <p:cNvSpPr txBox="1"/>
          <p:nvPr/>
        </p:nvSpPr>
        <p:spPr>
          <a:xfrm>
            <a:off x="170915" y="230760"/>
            <a:ext cx="3179484" cy="5232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b="1" sz="2800" u="sng">
                <a:solidFill>
                  <a:srgbClr val="002776"/>
                </a:solidFill>
                <a:latin typeface="Century Gothic"/>
                <a:ea typeface="Century Gothic"/>
                <a:cs typeface="Century Gothic"/>
                <a:sym typeface="Century Gothic"/>
              </a:defRPr>
            </a:lvl1pPr>
          </a:lstStyle>
          <a:p>
            <a:pPr/>
            <a:r>
              <a:t>Model results:</a:t>
            </a:r>
          </a:p>
        </p:txBody>
      </p:sp>
      <p:pic>
        <p:nvPicPr>
          <p:cNvPr id="385" name="Google Shape;420;p11" descr="Google Shape;420;p11"/>
          <p:cNvPicPr>
            <a:picLocks noChangeAspect="1"/>
          </p:cNvPicPr>
          <p:nvPr/>
        </p:nvPicPr>
        <p:blipFill>
          <a:blip r:embed="rId2">
            <a:extLst/>
          </a:blip>
          <a:stretch>
            <a:fillRect/>
          </a:stretch>
        </p:blipFill>
        <p:spPr>
          <a:xfrm>
            <a:off x="7763647" y="286681"/>
            <a:ext cx="1187052" cy="411360"/>
          </a:xfrm>
          <a:prstGeom prst="rect">
            <a:avLst/>
          </a:prstGeom>
          <a:ln w="12700">
            <a:miter lim="400000"/>
          </a:ln>
        </p:spPr>
      </p:pic>
      <p:graphicFrame>
        <p:nvGraphicFramePr>
          <p:cNvPr id="386" name="Table 1"/>
          <p:cNvGraphicFramePr/>
          <p:nvPr/>
        </p:nvGraphicFramePr>
        <p:xfrm>
          <a:off x="694372" y="851476"/>
          <a:ext cx="5811642" cy="413292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568875"/>
                <a:gridCol w="3516766"/>
                <a:gridCol w="2042821"/>
                <a:gridCol w="2042821"/>
              </a:tblGrid>
              <a:tr h="434340">
                <a:tc>
                  <a:txBody>
                    <a:bodyPr/>
                    <a:lstStyle/>
                    <a:p>
                      <a:pPr algn="ctr">
                        <a:defRPr b="0" sz="1800">
                          <a:latin typeface="Centaur"/>
                          <a:ea typeface="Centaur"/>
                          <a:cs typeface="Centaur"/>
                          <a:sym typeface="Centaur"/>
                        </a:defRPr>
                      </a:pPr>
                      <a:r>
                        <a:rPr u="sng">
                          <a:uFill>
                            <a:solidFill>
                              <a:srgbClr val="8DA440"/>
                            </a:solidFill>
                          </a:uFill>
                          <a:hlinkClick r:id="rId3" invalidUrl="" action="" tgtFrame="" tooltip="" history="1" highlightClick="0" endSnd="0"/>
                        </a:rPr>
                        <a:t>sr.no</a:t>
                      </a:r>
                    </a:p>
                  </a:txBody>
                  <a:tcPr marL="45720" marR="45720" marT="45720" marB="45720" anchor="t" anchorCtr="0" horzOverflow="overflow">
                    <a:solidFill>
                      <a:schemeClr val="accent4"/>
                    </a:solidFill>
                  </a:tcPr>
                </a:tc>
                <a:tc>
                  <a:txBody>
                    <a:bodyPr/>
                    <a:lstStyle/>
                    <a:p>
                      <a:pPr algn="ctr">
                        <a:defRPr b="0" sz="1800">
                          <a:solidFill>
                            <a:srgbClr val="000000"/>
                          </a:solidFill>
                        </a:defRPr>
                      </a:pPr>
                      <a:r>
                        <a:rPr>
                          <a:solidFill>
                            <a:srgbClr val="FFFFFF"/>
                          </a:solidFill>
                          <a:latin typeface="Centaur"/>
                          <a:ea typeface="Centaur"/>
                          <a:cs typeface="Centaur"/>
                          <a:sym typeface="Centaur"/>
                        </a:rPr>
                        <a:t>Algorithm</a:t>
                      </a:r>
                    </a:p>
                  </a:txBody>
                  <a:tcPr marL="45720" marR="45720" marT="45720" marB="45720" anchor="t" anchorCtr="0" horzOverflow="overflow">
                    <a:solidFill>
                      <a:schemeClr val="accent4"/>
                    </a:solidFill>
                  </a:tcPr>
                </a:tc>
                <a:tc>
                  <a:txBody>
                    <a:bodyPr/>
                    <a:lstStyle/>
                    <a:p>
                      <a:pPr algn="ctr">
                        <a:defRPr b="0" sz="1800">
                          <a:solidFill>
                            <a:srgbClr val="000000"/>
                          </a:solidFill>
                        </a:defRPr>
                      </a:pPr>
                      <a:r>
                        <a:rPr>
                          <a:solidFill>
                            <a:srgbClr val="FFFFFF"/>
                          </a:solidFill>
                          <a:latin typeface="Centaur"/>
                          <a:ea typeface="Centaur"/>
                          <a:cs typeface="Centaur"/>
                          <a:sym typeface="Centaur"/>
                        </a:rPr>
                        <a:t>Training Accuracy</a:t>
                      </a:r>
                    </a:p>
                  </a:txBody>
                  <a:tcPr marL="45720" marR="45720" marT="45720" marB="45720" anchor="t" anchorCtr="0" horzOverflow="overflow">
                    <a:solidFill>
                      <a:schemeClr val="accent4"/>
                    </a:solidFill>
                  </a:tcPr>
                </a:tc>
                <a:tc>
                  <a:txBody>
                    <a:bodyPr/>
                    <a:lstStyle/>
                    <a:p>
                      <a:pPr algn="ctr">
                        <a:defRPr b="0" sz="1800">
                          <a:solidFill>
                            <a:srgbClr val="000000"/>
                          </a:solidFill>
                        </a:defRPr>
                      </a:pPr>
                      <a:r>
                        <a:rPr>
                          <a:solidFill>
                            <a:srgbClr val="FFFFFF"/>
                          </a:solidFill>
                          <a:latin typeface="Centaur"/>
                          <a:ea typeface="Centaur"/>
                          <a:cs typeface="Centaur"/>
                          <a:sym typeface="Centaur"/>
                        </a:rPr>
                        <a:t>Test Accuracy</a:t>
                      </a:r>
                    </a:p>
                  </a:txBody>
                  <a:tcPr marL="45720" marR="45720" marT="45720" marB="45720" anchor="t" anchorCtr="0" horzOverflow="overflow">
                    <a:solidFill>
                      <a:schemeClr val="accent4"/>
                    </a:solidFill>
                  </a:tcPr>
                </a:tc>
              </a:tr>
              <a:tr h="434340">
                <a:tc>
                  <a:txBody>
                    <a:bodyPr/>
                    <a:lstStyle/>
                    <a:p>
                      <a:pPr algn="ctr">
                        <a:defRPr sz="1800"/>
                      </a:pPr>
                      <a:r>
                        <a:rPr>
                          <a:latin typeface="Centaur"/>
                          <a:ea typeface="Centaur"/>
                          <a:cs typeface="Centaur"/>
                          <a:sym typeface="Centaur"/>
                        </a:rPr>
                        <a:t>1</a:t>
                      </a:r>
                    </a:p>
                  </a:txBody>
                  <a:tcPr marL="45720" marR="45720" marT="45720" marB="45720" anchor="t" anchorCtr="0" horzOverflow="overflow">
                    <a:solidFill>
                      <a:srgbClr val="D6E9F9"/>
                    </a:solidFill>
                  </a:tcPr>
                </a:tc>
                <a:tc>
                  <a:txBody>
                    <a:bodyPr/>
                    <a:lstStyle/>
                    <a:p>
                      <a:pPr algn="ctr">
                        <a:defRPr sz="1800"/>
                      </a:pPr>
                      <a:r>
                        <a:rPr>
                          <a:latin typeface="Centaur"/>
                          <a:ea typeface="Centaur"/>
                          <a:cs typeface="Centaur"/>
                          <a:sym typeface="Centaur"/>
                        </a:rPr>
                        <a:t>Logistic regression</a:t>
                      </a:r>
                    </a:p>
                  </a:txBody>
                  <a:tcPr marL="45720" marR="45720" marT="45720" marB="45720" anchor="t" anchorCtr="0" horzOverflow="overflow">
                    <a:solidFill>
                      <a:srgbClr val="D6E9F9"/>
                    </a:solidFill>
                  </a:tcPr>
                </a:tc>
                <a:tc>
                  <a:txBody>
                    <a:bodyPr/>
                    <a:lstStyle/>
                    <a:p>
                      <a:pPr algn="ctr">
                        <a:defRPr sz="1800"/>
                      </a:pPr>
                      <a:r>
                        <a:rPr>
                          <a:latin typeface="Centaur"/>
                          <a:ea typeface="Centaur"/>
                          <a:cs typeface="Centaur"/>
                          <a:sym typeface="Centaur"/>
                        </a:rPr>
                        <a:t>97.6%</a:t>
                      </a:r>
                    </a:p>
                  </a:txBody>
                  <a:tcPr marL="45720" marR="45720" marT="45720" marB="45720" anchor="t" anchorCtr="0" horzOverflow="overflow">
                    <a:solidFill>
                      <a:srgbClr val="D6E9F9"/>
                    </a:solidFill>
                  </a:tcPr>
                </a:tc>
                <a:tc>
                  <a:txBody>
                    <a:bodyPr/>
                    <a:lstStyle/>
                    <a:p>
                      <a:pPr algn="ctr">
                        <a:defRPr sz="1800"/>
                      </a:pPr>
                      <a:r>
                        <a:rPr>
                          <a:latin typeface="Centaur"/>
                          <a:ea typeface="Centaur"/>
                          <a:cs typeface="Centaur"/>
                          <a:sym typeface="Centaur"/>
                        </a:rPr>
                        <a:t>89.4%</a:t>
                      </a:r>
                    </a:p>
                  </a:txBody>
                  <a:tcPr marL="45720" marR="45720" marT="45720" marB="45720" anchor="t" anchorCtr="0" horzOverflow="overflow">
                    <a:solidFill>
                      <a:srgbClr val="D6E9F9"/>
                    </a:solidFill>
                  </a:tcPr>
                </a:tc>
              </a:tr>
              <a:tr h="434340">
                <a:tc>
                  <a:txBody>
                    <a:bodyPr/>
                    <a:lstStyle/>
                    <a:p>
                      <a:pPr algn="ctr">
                        <a:defRPr sz="1800"/>
                      </a:pPr>
                      <a:r>
                        <a:rPr>
                          <a:latin typeface="Centaur"/>
                          <a:ea typeface="Centaur"/>
                          <a:cs typeface="Centaur"/>
                          <a:sym typeface="Centaur"/>
                        </a:rPr>
                        <a:t>2</a:t>
                      </a:r>
                    </a:p>
                  </a:txBody>
                  <a:tcPr marL="45720" marR="45720" marT="45720" marB="45720" anchor="t" anchorCtr="0" horzOverflow="overflow">
                    <a:solidFill>
                      <a:srgbClr val="ECF4FC"/>
                    </a:solidFill>
                  </a:tcPr>
                </a:tc>
                <a:tc>
                  <a:txBody>
                    <a:bodyPr/>
                    <a:lstStyle/>
                    <a:p>
                      <a:pPr algn="ctr">
                        <a:defRPr sz="1800"/>
                      </a:pPr>
                      <a:r>
                        <a:rPr>
                          <a:latin typeface="Centaur"/>
                          <a:ea typeface="Centaur"/>
                          <a:cs typeface="Centaur"/>
                          <a:sym typeface="Centaur"/>
                        </a:rPr>
                        <a:t>Random forest</a:t>
                      </a:r>
                    </a:p>
                  </a:txBody>
                  <a:tcPr marL="45720" marR="45720" marT="45720" marB="45720" anchor="t" anchorCtr="0" horzOverflow="overflow">
                    <a:solidFill>
                      <a:srgbClr val="ECF4FC"/>
                    </a:solidFill>
                  </a:tcPr>
                </a:tc>
                <a:tc>
                  <a:txBody>
                    <a:bodyPr/>
                    <a:lstStyle/>
                    <a:p>
                      <a:pPr algn="ctr">
                        <a:defRPr sz="1800"/>
                      </a:pPr>
                      <a:r>
                        <a:rPr>
                          <a:latin typeface="Centaur"/>
                          <a:ea typeface="Centaur"/>
                          <a:cs typeface="Centaur"/>
                          <a:sym typeface="Centaur"/>
                        </a:rPr>
                        <a:t>99.1%</a:t>
                      </a:r>
                    </a:p>
                  </a:txBody>
                  <a:tcPr marL="45720" marR="45720" marT="45720" marB="45720" anchor="t" anchorCtr="0" horzOverflow="overflow">
                    <a:solidFill>
                      <a:srgbClr val="ECF4FC"/>
                    </a:solidFill>
                  </a:tcPr>
                </a:tc>
                <a:tc>
                  <a:txBody>
                    <a:bodyPr/>
                    <a:lstStyle/>
                    <a:p>
                      <a:pPr algn="ctr">
                        <a:defRPr sz="1800"/>
                      </a:pPr>
                      <a:r>
                        <a:rPr>
                          <a:latin typeface="Centaur"/>
                          <a:ea typeface="Centaur"/>
                          <a:cs typeface="Centaur"/>
                          <a:sym typeface="Centaur"/>
                        </a:rPr>
                        <a:t>88.6%</a:t>
                      </a:r>
                    </a:p>
                  </a:txBody>
                  <a:tcPr marL="45720" marR="45720" marT="45720" marB="45720" anchor="t" anchorCtr="0" horzOverflow="overflow">
                    <a:solidFill>
                      <a:srgbClr val="ECF4FC"/>
                    </a:solidFill>
                  </a:tcPr>
                </a:tc>
              </a:tr>
              <a:tr h="434340">
                <a:tc>
                  <a:txBody>
                    <a:bodyPr/>
                    <a:lstStyle/>
                    <a:p>
                      <a:pPr algn="ctr">
                        <a:defRPr sz="1800"/>
                      </a:pPr>
                      <a:r>
                        <a:rPr>
                          <a:latin typeface="Centaur"/>
                          <a:ea typeface="Centaur"/>
                          <a:cs typeface="Centaur"/>
                          <a:sym typeface="Centaur"/>
                        </a:rPr>
                        <a:t>3</a:t>
                      </a:r>
                    </a:p>
                  </a:txBody>
                  <a:tcPr marL="45720" marR="45720" marT="45720" marB="45720" anchor="t" anchorCtr="0" horzOverflow="overflow">
                    <a:solidFill>
                      <a:srgbClr val="D6E9F9"/>
                    </a:solidFill>
                  </a:tcPr>
                </a:tc>
                <a:tc>
                  <a:txBody>
                    <a:bodyPr/>
                    <a:lstStyle/>
                    <a:p>
                      <a:pPr algn="ctr">
                        <a:defRPr sz="1800"/>
                      </a:pPr>
                      <a:r>
                        <a:rPr>
                          <a:latin typeface="Centaur"/>
                          <a:ea typeface="Centaur"/>
                          <a:cs typeface="Centaur"/>
                          <a:sym typeface="Centaur"/>
                        </a:rPr>
                        <a:t>Neural Network</a:t>
                      </a:r>
                    </a:p>
                  </a:txBody>
                  <a:tcPr marL="45720" marR="45720" marT="45720" marB="45720" anchor="t" anchorCtr="0" horzOverflow="overflow">
                    <a:solidFill>
                      <a:srgbClr val="D6E9F9"/>
                    </a:solidFill>
                  </a:tcPr>
                </a:tc>
                <a:tc>
                  <a:txBody>
                    <a:bodyPr/>
                    <a:lstStyle/>
                    <a:p>
                      <a:pPr algn="ctr">
                        <a:defRPr sz="1800"/>
                      </a:pPr>
                      <a:r>
                        <a:rPr>
                          <a:latin typeface="Centaur"/>
                          <a:ea typeface="Centaur"/>
                          <a:cs typeface="Centaur"/>
                          <a:sym typeface="Centaur"/>
                        </a:rPr>
                        <a:t>99.5%</a:t>
                      </a:r>
                    </a:p>
                  </a:txBody>
                  <a:tcPr marL="45720" marR="45720" marT="45720" marB="45720" anchor="t" anchorCtr="0" horzOverflow="overflow">
                    <a:solidFill>
                      <a:srgbClr val="D6E9F9"/>
                    </a:solidFill>
                  </a:tcPr>
                </a:tc>
                <a:tc>
                  <a:txBody>
                    <a:bodyPr/>
                    <a:lstStyle/>
                    <a:p>
                      <a:pPr algn="ctr">
                        <a:defRPr sz="1800"/>
                      </a:pPr>
                      <a:r>
                        <a:rPr>
                          <a:latin typeface="Centaur"/>
                          <a:ea typeface="Centaur"/>
                          <a:cs typeface="Centaur"/>
                          <a:sym typeface="Centaur"/>
                        </a:rPr>
                        <a:t>95.7%</a:t>
                      </a:r>
                    </a:p>
                  </a:txBody>
                  <a:tcPr marL="45720" marR="45720" marT="45720" marB="45720" anchor="t" anchorCtr="0" horzOverflow="overflow">
                    <a:solidFill>
                      <a:srgbClr val="D6E9F9"/>
                    </a:solidFill>
                  </a:tcPr>
                </a:tc>
              </a:tr>
              <a:tr h="434340">
                <a:tc>
                  <a:txBody>
                    <a:bodyPr/>
                    <a:lstStyle/>
                    <a:p>
                      <a:pPr algn="ctr">
                        <a:defRPr sz="1800"/>
                      </a:pPr>
                      <a:r>
                        <a:rPr>
                          <a:latin typeface="Centaur"/>
                          <a:ea typeface="Centaur"/>
                          <a:cs typeface="Centaur"/>
                          <a:sym typeface="Centaur"/>
                        </a:rPr>
                        <a:t>4</a:t>
                      </a:r>
                    </a:p>
                  </a:txBody>
                  <a:tcPr marL="45720" marR="45720" marT="45720" marB="45720" anchor="t" anchorCtr="0" horzOverflow="overflow">
                    <a:solidFill>
                      <a:srgbClr val="ECF4FC"/>
                    </a:solidFill>
                  </a:tcPr>
                </a:tc>
                <a:tc>
                  <a:txBody>
                    <a:bodyPr/>
                    <a:lstStyle/>
                    <a:p>
                      <a:pPr algn="ctr">
                        <a:defRPr sz="1800"/>
                      </a:pPr>
                      <a:r>
                        <a:rPr>
                          <a:latin typeface="Centaur"/>
                          <a:ea typeface="Centaur"/>
                          <a:cs typeface="Centaur"/>
                          <a:sym typeface="Centaur"/>
                        </a:rPr>
                        <a:t>Ridge Classifier</a:t>
                      </a:r>
                    </a:p>
                  </a:txBody>
                  <a:tcPr marL="45720" marR="45720" marT="45720" marB="45720" anchor="t" anchorCtr="0" horzOverflow="overflow">
                    <a:solidFill>
                      <a:srgbClr val="ECF4FC"/>
                    </a:solidFill>
                  </a:tcPr>
                </a:tc>
                <a:tc>
                  <a:txBody>
                    <a:bodyPr/>
                    <a:lstStyle/>
                    <a:p>
                      <a:pPr algn="ctr">
                        <a:defRPr sz="1800"/>
                      </a:pPr>
                      <a:r>
                        <a:rPr>
                          <a:latin typeface="Centaur"/>
                          <a:ea typeface="Centaur"/>
                          <a:cs typeface="Centaur"/>
                          <a:sym typeface="Centaur"/>
                        </a:rPr>
                        <a:t>99.2%</a:t>
                      </a:r>
                    </a:p>
                  </a:txBody>
                  <a:tcPr marL="45720" marR="45720" marT="45720" marB="45720" anchor="t" anchorCtr="0" horzOverflow="overflow">
                    <a:solidFill>
                      <a:srgbClr val="ECF4FC"/>
                    </a:solidFill>
                  </a:tcPr>
                </a:tc>
                <a:tc>
                  <a:txBody>
                    <a:bodyPr/>
                    <a:lstStyle/>
                    <a:p>
                      <a:pPr algn="ctr">
                        <a:defRPr sz="1800"/>
                      </a:pPr>
                      <a:r>
                        <a:rPr>
                          <a:latin typeface="Centaur"/>
                          <a:ea typeface="Centaur"/>
                          <a:cs typeface="Centaur"/>
                          <a:sym typeface="Centaur"/>
                        </a:rPr>
                        <a:t>89.2%</a:t>
                      </a:r>
                    </a:p>
                  </a:txBody>
                  <a:tcPr marL="45720" marR="45720" marT="45720" marB="45720" anchor="t" anchorCtr="0" horzOverflow="overflow">
                    <a:solidFill>
                      <a:srgbClr val="ECF4FC"/>
                    </a:solidFill>
                  </a:tcPr>
                </a:tc>
              </a:tr>
              <a:tr h="434340">
                <a:tc>
                  <a:txBody>
                    <a:bodyPr/>
                    <a:lstStyle/>
                    <a:p>
                      <a:pPr algn="ctr">
                        <a:defRPr sz="1800"/>
                      </a:pPr>
                      <a:r>
                        <a:rPr>
                          <a:latin typeface="Centaur"/>
                          <a:ea typeface="Centaur"/>
                          <a:cs typeface="Centaur"/>
                          <a:sym typeface="Centaur"/>
                        </a:rPr>
                        <a:t>5</a:t>
                      </a:r>
                    </a:p>
                  </a:txBody>
                  <a:tcPr marL="45720" marR="45720" marT="45720" marB="45720" anchor="t" anchorCtr="0" horzOverflow="overflow">
                    <a:solidFill>
                      <a:srgbClr val="D6E9F9"/>
                    </a:solidFill>
                  </a:tcPr>
                </a:tc>
                <a:tc>
                  <a:txBody>
                    <a:bodyPr/>
                    <a:lstStyle/>
                    <a:p>
                      <a:pPr algn="ctr">
                        <a:defRPr sz="1800"/>
                      </a:pPr>
                      <a:r>
                        <a:rPr>
                          <a:latin typeface="Centaur"/>
                          <a:ea typeface="Centaur"/>
                          <a:cs typeface="Centaur"/>
                          <a:sym typeface="Centaur"/>
                        </a:rPr>
                        <a:t>Gradient boost</a:t>
                      </a:r>
                    </a:p>
                  </a:txBody>
                  <a:tcPr marL="45720" marR="45720" marT="45720" marB="45720" anchor="t" anchorCtr="0" horzOverflow="overflow">
                    <a:solidFill>
                      <a:srgbClr val="D6E9F9"/>
                    </a:solidFill>
                  </a:tcPr>
                </a:tc>
                <a:tc>
                  <a:txBody>
                    <a:bodyPr/>
                    <a:lstStyle/>
                    <a:p>
                      <a:pPr algn="ctr">
                        <a:defRPr sz="1800"/>
                      </a:pPr>
                      <a:r>
                        <a:rPr>
                          <a:latin typeface="Centaur"/>
                          <a:ea typeface="Centaur"/>
                          <a:cs typeface="Centaur"/>
                          <a:sym typeface="Centaur"/>
                        </a:rPr>
                        <a:t>94.4%</a:t>
                      </a:r>
                    </a:p>
                  </a:txBody>
                  <a:tcPr marL="45720" marR="45720" marT="45720" marB="45720" anchor="t" anchorCtr="0" horzOverflow="overflow">
                    <a:solidFill>
                      <a:srgbClr val="D6E9F9"/>
                    </a:solidFill>
                  </a:tcPr>
                </a:tc>
                <a:tc>
                  <a:txBody>
                    <a:bodyPr/>
                    <a:lstStyle/>
                    <a:p>
                      <a:pPr algn="ctr">
                        <a:defRPr sz="1800"/>
                      </a:pPr>
                      <a:r>
                        <a:rPr>
                          <a:latin typeface="Centaur"/>
                          <a:ea typeface="Centaur"/>
                          <a:cs typeface="Centaur"/>
                          <a:sym typeface="Centaur"/>
                        </a:rPr>
                        <a:t>86.4%</a:t>
                      </a:r>
                    </a:p>
                  </a:txBody>
                  <a:tcPr marL="45720" marR="45720" marT="45720" marB="45720" anchor="t" anchorCtr="0" horzOverflow="overflow">
                    <a:solidFill>
                      <a:srgbClr val="D6E9F9"/>
                    </a:solidFill>
                  </a:tcPr>
                </a:tc>
              </a:tr>
              <a:tr h="434340">
                <a:tc>
                  <a:txBody>
                    <a:bodyPr/>
                    <a:lstStyle/>
                    <a:p>
                      <a:pPr algn="ctr">
                        <a:defRPr sz="1800"/>
                      </a:pPr>
                      <a:r>
                        <a:rPr>
                          <a:latin typeface="Centaur"/>
                          <a:ea typeface="Centaur"/>
                          <a:cs typeface="Centaur"/>
                          <a:sym typeface="Centaur"/>
                        </a:rPr>
                        <a:t>6</a:t>
                      </a:r>
                    </a:p>
                  </a:txBody>
                  <a:tcPr marL="45720" marR="45720" marT="45720" marB="45720" anchor="t" anchorCtr="0" horzOverflow="overflow">
                    <a:solidFill>
                      <a:srgbClr val="ECF4FC"/>
                    </a:solidFill>
                  </a:tcPr>
                </a:tc>
                <a:tc>
                  <a:txBody>
                    <a:bodyPr/>
                    <a:lstStyle/>
                    <a:p>
                      <a:pPr algn="ctr">
                        <a:defRPr sz="1800"/>
                      </a:pPr>
                      <a:r>
                        <a:rPr>
                          <a:latin typeface="Centaur"/>
                          <a:ea typeface="Centaur"/>
                          <a:cs typeface="Centaur"/>
                          <a:sym typeface="Centaur"/>
                        </a:rPr>
                        <a:t>XG boost</a:t>
                      </a:r>
                    </a:p>
                  </a:txBody>
                  <a:tcPr marL="45720" marR="45720" marT="45720" marB="45720" anchor="t" anchorCtr="0" horzOverflow="overflow">
                    <a:solidFill>
                      <a:srgbClr val="ECF4FC"/>
                    </a:solidFill>
                  </a:tcPr>
                </a:tc>
                <a:tc>
                  <a:txBody>
                    <a:bodyPr/>
                    <a:lstStyle/>
                    <a:p>
                      <a:pPr algn="ctr">
                        <a:defRPr sz="1800"/>
                      </a:pPr>
                      <a:r>
                        <a:rPr>
                          <a:latin typeface="Centaur"/>
                          <a:ea typeface="Centaur"/>
                          <a:cs typeface="Centaur"/>
                          <a:sym typeface="Centaur"/>
                        </a:rPr>
                        <a:t>94.1%</a:t>
                      </a:r>
                    </a:p>
                  </a:txBody>
                  <a:tcPr marL="45720" marR="45720" marT="45720" marB="45720" anchor="t" anchorCtr="0" horzOverflow="overflow">
                    <a:solidFill>
                      <a:srgbClr val="ECF4FC"/>
                    </a:solidFill>
                  </a:tcPr>
                </a:tc>
                <a:tc>
                  <a:txBody>
                    <a:bodyPr/>
                    <a:lstStyle/>
                    <a:p>
                      <a:pPr algn="ctr">
                        <a:defRPr sz="1800"/>
                      </a:pPr>
                      <a:r>
                        <a:rPr>
                          <a:latin typeface="Centaur"/>
                          <a:ea typeface="Centaur"/>
                          <a:cs typeface="Centaur"/>
                          <a:sym typeface="Centaur"/>
                        </a:rPr>
                        <a:t>88.3%</a:t>
                      </a:r>
                    </a:p>
                  </a:txBody>
                  <a:tcPr marL="45720" marR="45720" marT="45720" marB="45720" anchor="t" anchorCtr="0" horzOverflow="overflow">
                    <a:solidFill>
                      <a:srgbClr val="ECF4FC"/>
                    </a:solidFill>
                  </a:tcPr>
                </a:tc>
              </a:tr>
              <a:tr h="434340">
                <a:tc>
                  <a:txBody>
                    <a:bodyPr/>
                    <a:lstStyle/>
                    <a:p>
                      <a:pPr algn="ctr">
                        <a:defRPr sz="1800"/>
                      </a:pPr>
                      <a:r>
                        <a:rPr>
                          <a:latin typeface="Centaur"/>
                          <a:ea typeface="Centaur"/>
                          <a:cs typeface="Centaur"/>
                          <a:sym typeface="Centaur"/>
                        </a:rPr>
                        <a:t>7</a:t>
                      </a:r>
                    </a:p>
                  </a:txBody>
                  <a:tcPr marL="45720" marR="45720" marT="45720" marB="45720" anchor="t" anchorCtr="0" horzOverflow="overflow">
                    <a:solidFill>
                      <a:srgbClr val="D6E9F9"/>
                    </a:solidFill>
                  </a:tcPr>
                </a:tc>
                <a:tc>
                  <a:txBody>
                    <a:bodyPr/>
                    <a:lstStyle/>
                    <a:p>
                      <a:pPr algn="ctr">
                        <a:defRPr sz="1800"/>
                      </a:pPr>
                      <a:r>
                        <a:rPr>
                          <a:latin typeface="Centaur"/>
                          <a:ea typeface="Centaur"/>
                          <a:cs typeface="Centaur"/>
                          <a:sym typeface="Centaur"/>
                        </a:rPr>
                        <a:t>SVM(linear)</a:t>
                      </a:r>
                    </a:p>
                  </a:txBody>
                  <a:tcPr marL="45720" marR="45720" marT="45720" marB="45720" anchor="t" anchorCtr="0" horzOverflow="overflow">
                    <a:solidFill>
                      <a:srgbClr val="D6E9F9"/>
                    </a:solidFill>
                  </a:tcPr>
                </a:tc>
                <a:tc>
                  <a:txBody>
                    <a:bodyPr/>
                    <a:lstStyle/>
                    <a:p>
                      <a:pPr algn="ctr">
                        <a:defRPr sz="1800"/>
                      </a:pPr>
                      <a:r>
                        <a:rPr>
                          <a:latin typeface="Centaur"/>
                          <a:ea typeface="Centaur"/>
                          <a:cs typeface="Centaur"/>
                          <a:sym typeface="Centaur"/>
                        </a:rPr>
                        <a:t>92.6%</a:t>
                      </a:r>
                    </a:p>
                  </a:txBody>
                  <a:tcPr marL="45720" marR="45720" marT="45720" marB="45720" anchor="t" anchorCtr="0" horzOverflow="overflow">
                    <a:solidFill>
                      <a:srgbClr val="D6E9F9"/>
                    </a:solidFill>
                  </a:tcPr>
                </a:tc>
                <a:tc>
                  <a:txBody>
                    <a:bodyPr/>
                    <a:lstStyle/>
                    <a:p>
                      <a:pPr algn="ctr">
                        <a:defRPr sz="1800"/>
                      </a:pPr>
                      <a:r>
                        <a:rPr>
                          <a:latin typeface="Centaur"/>
                          <a:ea typeface="Centaur"/>
                          <a:cs typeface="Centaur"/>
                          <a:sym typeface="Centaur"/>
                        </a:rPr>
                        <a:t>88.5%</a:t>
                      </a:r>
                    </a:p>
                  </a:txBody>
                  <a:tcPr marL="45720" marR="45720" marT="45720" marB="45720" anchor="t" anchorCtr="0" horzOverflow="overflow">
                    <a:solidFill>
                      <a:srgbClr val="D6E9F9"/>
                    </a:solidFill>
                  </a:tcPr>
                </a:tc>
              </a:tr>
              <a:tr h="434340">
                <a:tc>
                  <a:txBody>
                    <a:bodyPr/>
                    <a:lstStyle/>
                    <a:p>
                      <a:pPr algn="ctr">
                        <a:defRPr sz="1800"/>
                      </a:pPr>
                      <a:r>
                        <a:rPr>
                          <a:latin typeface="Centaur"/>
                          <a:ea typeface="Centaur"/>
                          <a:cs typeface="Centaur"/>
                          <a:sym typeface="Centaur"/>
                        </a:rPr>
                        <a:t>8</a:t>
                      </a:r>
                    </a:p>
                  </a:txBody>
                  <a:tcPr marL="45720" marR="45720" marT="45720" marB="45720" anchor="t" anchorCtr="0" horzOverflow="overflow">
                    <a:solidFill>
                      <a:srgbClr val="ECF4FC"/>
                    </a:solidFill>
                  </a:tcPr>
                </a:tc>
                <a:tc>
                  <a:txBody>
                    <a:bodyPr/>
                    <a:lstStyle/>
                    <a:p>
                      <a:pPr algn="ctr">
                        <a:defRPr sz="1800"/>
                      </a:pPr>
                      <a:r>
                        <a:rPr>
                          <a:latin typeface="Centaur"/>
                          <a:ea typeface="Centaur"/>
                          <a:cs typeface="Centaur"/>
                          <a:sym typeface="Centaur"/>
                        </a:rPr>
                        <a:t>Naïve bayes</a:t>
                      </a:r>
                    </a:p>
                  </a:txBody>
                  <a:tcPr marL="45720" marR="45720" marT="45720" marB="45720" anchor="t" anchorCtr="0" horzOverflow="overflow">
                    <a:solidFill>
                      <a:srgbClr val="ECF4FC"/>
                    </a:solidFill>
                  </a:tcPr>
                </a:tc>
                <a:tc>
                  <a:txBody>
                    <a:bodyPr/>
                    <a:lstStyle/>
                    <a:p>
                      <a:pPr algn="ctr">
                        <a:defRPr sz="1800"/>
                      </a:pPr>
                      <a:r>
                        <a:rPr>
                          <a:latin typeface="Centaur"/>
                          <a:ea typeface="Centaur"/>
                          <a:cs typeface="Centaur"/>
                          <a:sym typeface="Centaur"/>
                        </a:rPr>
                        <a:t>84.7%</a:t>
                      </a:r>
                    </a:p>
                  </a:txBody>
                  <a:tcPr marL="45720" marR="45720" marT="45720" marB="45720" anchor="t" anchorCtr="0" horzOverflow="overflow">
                    <a:solidFill>
                      <a:srgbClr val="ECF4FC"/>
                    </a:solidFill>
                  </a:tcPr>
                </a:tc>
                <a:tc>
                  <a:txBody>
                    <a:bodyPr/>
                    <a:lstStyle/>
                    <a:p>
                      <a:pPr algn="ctr">
                        <a:defRPr sz="1800"/>
                      </a:pPr>
                      <a:r>
                        <a:rPr>
                          <a:latin typeface="Centaur"/>
                          <a:ea typeface="Centaur"/>
                          <a:cs typeface="Centaur"/>
                          <a:sym typeface="Centaur"/>
                        </a:rPr>
                        <a:t>78.7%</a:t>
                      </a:r>
                    </a:p>
                  </a:txBody>
                  <a:tcPr marL="45720" marR="45720" marT="45720" marB="45720" anchor="t" anchorCtr="0" horzOverflow="overflow">
                    <a:solidFill>
                      <a:srgbClr val="ECF4FC"/>
                    </a:solidFill>
                  </a:tcPr>
                </a:tc>
              </a:tr>
              <a:tr h="434340">
                <a:tc>
                  <a:txBody>
                    <a:bodyPr/>
                    <a:lstStyle/>
                    <a:p>
                      <a:pPr algn="ctr">
                        <a:defRPr sz="1800"/>
                      </a:pPr>
                      <a:r>
                        <a:rPr>
                          <a:latin typeface="Centaur"/>
                          <a:ea typeface="Centaur"/>
                          <a:cs typeface="Centaur"/>
                          <a:sym typeface="Centaur"/>
                        </a:rPr>
                        <a:t>9</a:t>
                      </a:r>
                    </a:p>
                  </a:txBody>
                  <a:tcPr marL="45720" marR="45720" marT="45720" marB="45720" anchor="t" anchorCtr="0" horzOverflow="overflow">
                    <a:solidFill>
                      <a:srgbClr val="D6E9F9"/>
                    </a:solidFill>
                  </a:tcPr>
                </a:tc>
                <a:tc>
                  <a:txBody>
                    <a:bodyPr/>
                    <a:lstStyle/>
                    <a:p>
                      <a:pPr algn="ctr">
                        <a:defRPr sz="1800"/>
                      </a:pPr>
                      <a:r>
                        <a:rPr>
                          <a:latin typeface="Centaur"/>
                          <a:ea typeface="Centaur"/>
                          <a:cs typeface="Centaur"/>
                          <a:sym typeface="Centaur"/>
                        </a:rPr>
                        <a:t>K-fold CV</a:t>
                      </a:r>
                    </a:p>
                  </a:txBody>
                  <a:tcPr marL="45720" marR="45720" marT="45720" marB="45720" anchor="t" anchorCtr="0" horzOverflow="overflow">
                    <a:solidFill>
                      <a:srgbClr val="D6E9F9"/>
                    </a:solidFill>
                  </a:tcPr>
                </a:tc>
                <a:tc>
                  <a:txBody>
                    <a:bodyPr/>
                    <a:lstStyle/>
                    <a:p>
                      <a:pPr algn="ctr">
                        <a:defRPr sz="1800"/>
                      </a:pPr>
                      <a:r>
                        <a:rPr>
                          <a:latin typeface="Centaur"/>
                          <a:ea typeface="Centaur"/>
                          <a:cs typeface="Centaur"/>
                          <a:sym typeface="Centaur"/>
                        </a:rPr>
                        <a:t>82.8%</a:t>
                      </a:r>
                    </a:p>
                  </a:txBody>
                  <a:tcPr marL="45720" marR="45720" marT="45720" marB="45720" anchor="t" anchorCtr="0" horzOverflow="overflow">
                    <a:solidFill>
                      <a:srgbClr val="D6E9F9"/>
                    </a:solidFill>
                  </a:tcPr>
                </a:tc>
                <a:tc>
                  <a:txBody>
                    <a:bodyPr/>
                    <a:lstStyle/>
                    <a:p>
                      <a:pPr algn="ctr">
                        <a:defRPr sz="1800"/>
                      </a:pPr>
                      <a:r>
                        <a:rPr>
                          <a:latin typeface="Centaur"/>
                          <a:ea typeface="Centaur"/>
                          <a:cs typeface="Centaur"/>
                          <a:sym typeface="Centaur"/>
                        </a:rPr>
                        <a:t>80.8%</a:t>
                      </a:r>
                    </a:p>
                  </a:txBody>
                  <a:tcPr marL="45720" marR="45720" marT="45720" marB="45720" anchor="t" anchorCtr="0" horzOverflow="overflow">
                    <a:solidFill>
                      <a:srgbClr val="D6E9F9"/>
                    </a:solidFill>
                  </a:tcPr>
                </a:tc>
              </a:tr>
              <a:tr h="434340">
                <a:tc>
                  <a:txBody>
                    <a:bodyPr/>
                    <a:lstStyle/>
                    <a:p>
                      <a:pPr algn="ctr">
                        <a:defRPr sz="1800"/>
                      </a:pPr>
                      <a:r>
                        <a:rPr>
                          <a:latin typeface="Centaur"/>
                          <a:ea typeface="Centaur"/>
                          <a:cs typeface="Centaur"/>
                          <a:sym typeface="Centaur"/>
                        </a:rPr>
                        <a:t>10</a:t>
                      </a:r>
                    </a:p>
                  </a:txBody>
                  <a:tcPr marL="45720" marR="45720" marT="45720" marB="45720" anchor="t" anchorCtr="0" horzOverflow="overflow">
                    <a:solidFill>
                      <a:srgbClr val="ECF4FC"/>
                    </a:solidFill>
                  </a:tcPr>
                </a:tc>
                <a:tc>
                  <a:txBody>
                    <a:bodyPr/>
                    <a:lstStyle/>
                    <a:p>
                      <a:pPr algn="ctr">
                        <a:defRPr sz="1800"/>
                      </a:pPr>
                      <a:r>
                        <a:rPr>
                          <a:latin typeface="Centaur"/>
                          <a:ea typeface="Centaur"/>
                          <a:cs typeface="Centaur"/>
                          <a:sym typeface="Centaur"/>
                        </a:rPr>
                        <a:t>Decision Tree</a:t>
                      </a:r>
                    </a:p>
                  </a:txBody>
                  <a:tcPr marL="45720" marR="45720" marT="45720" marB="45720" anchor="t" anchorCtr="0" horzOverflow="overflow">
                    <a:solidFill>
                      <a:srgbClr val="ECF4FC"/>
                    </a:solidFill>
                  </a:tcPr>
                </a:tc>
                <a:tc>
                  <a:txBody>
                    <a:bodyPr/>
                    <a:lstStyle/>
                    <a:p>
                      <a:pPr algn="ctr">
                        <a:defRPr sz="1800"/>
                      </a:pPr>
                      <a:r>
                        <a:rPr>
                          <a:latin typeface="Centaur"/>
                          <a:ea typeface="Centaur"/>
                          <a:cs typeface="Centaur"/>
                          <a:sym typeface="Centaur"/>
                        </a:rPr>
                        <a:t>83.8%</a:t>
                      </a:r>
                    </a:p>
                  </a:txBody>
                  <a:tcPr marL="45720" marR="45720" marT="45720" marB="45720" anchor="t" anchorCtr="0" horzOverflow="overflow">
                    <a:solidFill>
                      <a:srgbClr val="ECF4FC"/>
                    </a:solidFill>
                  </a:tcPr>
                </a:tc>
                <a:tc>
                  <a:txBody>
                    <a:bodyPr/>
                    <a:lstStyle/>
                    <a:p>
                      <a:pPr algn="ctr">
                        <a:defRPr sz="1800"/>
                      </a:pPr>
                      <a:r>
                        <a:rPr>
                          <a:latin typeface="Centaur"/>
                          <a:ea typeface="Centaur"/>
                          <a:cs typeface="Centaur"/>
                          <a:sym typeface="Centaur"/>
                        </a:rPr>
                        <a:t>79.3%</a:t>
                      </a:r>
                    </a:p>
                  </a:txBody>
                  <a:tcPr marL="45720" marR="45720" marT="45720" marB="45720" anchor="t" anchorCtr="0" horzOverflow="overflow">
                    <a:solidFill>
                      <a:srgbClr val="ECF4FC"/>
                    </a:solidFill>
                  </a:tcPr>
                </a:tc>
              </a:tr>
            </a:tbl>
          </a:graphicData>
        </a:graphic>
      </p:graphicFrame>
      <p:sp>
        <p:nvSpPr>
          <p:cNvPr id="387" name="Google Shape;403;p10"/>
          <p:cNvSpPr txBox="1"/>
          <p:nvPr/>
        </p:nvSpPr>
        <p:spPr>
          <a:xfrm>
            <a:off x="787847" y="5726731"/>
            <a:ext cx="7568306" cy="9296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marL="180473" indent="-180473" algn="just">
              <a:buSzPct val="100000"/>
              <a:buChar char="•"/>
              <a:defRPr sz="1800">
                <a:latin typeface="Century Gothic"/>
                <a:ea typeface="Century Gothic"/>
                <a:cs typeface="Century Gothic"/>
                <a:sym typeface="Century Gothic"/>
              </a:defRPr>
            </a:pPr>
            <a:r>
              <a:t>As we can see from the above table that </a:t>
            </a:r>
            <a:r>
              <a:rPr u="sng">
                <a:solidFill>
                  <a:schemeClr val="accent5"/>
                </a:solidFill>
              </a:rPr>
              <a:t>N</a:t>
            </a:r>
            <a:r>
              <a:rPr>
                <a:solidFill>
                  <a:schemeClr val="accent5"/>
                </a:solidFill>
              </a:rPr>
              <a:t>aive </a:t>
            </a:r>
            <a:r>
              <a:rPr u="sng">
                <a:solidFill>
                  <a:schemeClr val="accent5"/>
                </a:solidFill>
              </a:rPr>
              <a:t>B</a:t>
            </a:r>
            <a:r>
              <a:rPr>
                <a:solidFill>
                  <a:schemeClr val="accent5"/>
                </a:solidFill>
              </a:rPr>
              <a:t>ayes</a:t>
            </a:r>
            <a:r>
              <a:t> Model has the highest accuracy, so we finalised Naive Bayes model and went for deployment.  </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Google Shape;285;p13"/>
          <p:cNvSpPr txBox="1"/>
          <p:nvPr/>
        </p:nvSpPr>
        <p:spPr>
          <a:xfrm>
            <a:off x="35405" y="250272"/>
            <a:ext cx="6833843" cy="486168"/>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b="1" sz="2800" u="sng">
                <a:solidFill>
                  <a:srgbClr val="002776"/>
                </a:solidFill>
              </a:defRPr>
            </a:lvl1pPr>
          </a:lstStyle>
          <a:p>
            <a:pPr/>
            <a:r>
              <a:t>Model Deployment Using Streamlit</a:t>
            </a:r>
          </a:p>
        </p:txBody>
      </p:sp>
      <p:pic>
        <p:nvPicPr>
          <p:cNvPr id="390" name="Google Shape;286;p13" descr="Google Shape;286;p13"/>
          <p:cNvPicPr>
            <a:picLocks noChangeAspect="1"/>
          </p:cNvPicPr>
          <p:nvPr/>
        </p:nvPicPr>
        <p:blipFill>
          <a:blip r:embed="rId2">
            <a:extLst/>
          </a:blip>
          <a:stretch>
            <a:fillRect/>
          </a:stretch>
        </p:blipFill>
        <p:spPr>
          <a:xfrm>
            <a:off x="7780640" y="287676"/>
            <a:ext cx="1187052" cy="411360"/>
          </a:xfrm>
          <a:prstGeom prst="rect">
            <a:avLst/>
          </a:prstGeom>
          <a:ln w="12700">
            <a:miter lim="400000"/>
          </a:ln>
        </p:spPr>
      </p:pic>
      <p:pic>
        <p:nvPicPr>
          <p:cNvPr id="391" name="Image 08-07-22 at 4.25 PM.jpg" descr="Image 08-07-22 at 4.25 PM.jpg"/>
          <p:cNvPicPr>
            <a:picLocks noChangeAspect="1"/>
          </p:cNvPicPr>
          <p:nvPr/>
        </p:nvPicPr>
        <p:blipFill>
          <a:blip r:embed="rId3">
            <a:extLst/>
          </a:blip>
          <a:stretch>
            <a:fillRect/>
          </a:stretch>
        </p:blipFill>
        <p:spPr>
          <a:xfrm>
            <a:off x="817784" y="974556"/>
            <a:ext cx="7508432" cy="490888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3" name="Google Shape;285;p13"/>
          <p:cNvSpPr txBox="1"/>
          <p:nvPr/>
        </p:nvSpPr>
        <p:spPr>
          <a:xfrm>
            <a:off x="35405" y="250272"/>
            <a:ext cx="6833843" cy="486168"/>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b="1" sz="2800" u="sng">
                <a:solidFill>
                  <a:srgbClr val="002776"/>
                </a:solidFill>
              </a:defRPr>
            </a:lvl1pPr>
          </a:lstStyle>
          <a:p>
            <a:pPr/>
            <a:r>
              <a:t>Model Deployment Using Streamlit</a:t>
            </a:r>
          </a:p>
        </p:txBody>
      </p:sp>
      <p:pic>
        <p:nvPicPr>
          <p:cNvPr id="394" name="Google Shape;286;p13" descr="Google Shape;286;p13"/>
          <p:cNvPicPr>
            <a:picLocks noChangeAspect="1"/>
          </p:cNvPicPr>
          <p:nvPr/>
        </p:nvPicPr>
        <p:blipFill>
          <a:blip r:embed="rId2">
            <a:extLst/>
          </a:blip>
          <a:stretch>
            <a:fillRect/>
          </a:stretch>
        </p:blipFill>
        <p:spPr>
          <a:xfrm>
            <a:off x="7780640" y="287676"/>
            <a:ext cx="1187052" cy="411360"/>
          </a:xfrm>
          <a:prstGeom prst="rect">
            <a:avLst/>
          </a:prstGeom>
          <a:ln w="12700">
            <a:miter lim="400000"/>
          </a:ln>
        </p:spPr>
      </p:pic>
      <p:pic>
        <p:nvPicPr>
          <p:cNvPr id="395" name="Image 09-07-22 at 1.13 PM.jpg" descr="Image 09-07-22 at 1.13 PM.jpg"/>
          <p:cNvPicPr>
            <a:picLocks noChangeAspect="1"/>
          </p:cNvPicPr>
          <p:nvPr/>
        </p:nvPicPr>
        <p:blipFill>
          <a:blip r:embed="rId3">
            <a:extLst/>
          </a:blip>
          <a:stretch>
            <a:fillRect/>
          </a:stretch>
        </p:blipFill>
        <p:spPr>
          <a:xfrm>
            <a:off x="0" y="857569"/>
            <a:ext cx="9144000" cy="5142862"/>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Google Shape;291;p14"/>
          <p:cNvSpPr txBox="1"/>
          <p:nvPr/>
        </p:nvSpPr>
        <p:spPr>
          <a:xfrm>
            <a:off x="136506" y="305924"/>
            <a:ext cx="3371198" cy="486167"/>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b="1" sz="2800" u="sng">
                <a:solidFill>
                  <a:srgbClr val="002776"/>
                </a:solidFill>
              </a:defRPr>
            </a:lvl1pPr>
          </a:lstStyle>
          <a:p>
            <a:pPr/>
            <a:r>
              <a:t>Challenges:</a:t>
            </a:r>
          </a:p>
        </p:txBody>
      </p:sp>
      <p:pic>
        <p:nvPicPr>
          <p:cNvPr id="398" name="Google Shape;292;p14" descr="Google Shape;292;p14"/>
          <p:cNvPicPr>
            <a:picLocks noChangeAspect="1"/>
          </p:cNvPicPr>
          <p:nvPr/>
        </p:nvPicPr>
        <p:blipFill>
          <a:blip r:embed="rId2">
            <a:extLst/>
          </a:blip>
          <a:stretch>
            <a:fillRect/>
          </a:stretch>
        </p:blipFill>
        <p:spPr>
          <a:xfrm>
            <a:off x="7771754" y="100245"/>
            <a:ext cx="1187052" cy="411360"/>
          </a:xfrm>
          <a:prstGeom prst="rect">
            <a:avLst/>
          </a:prstGeom>
          <a:ln w="12700">
            <a:miter lim="400000"/>
          </a:ln>
        </p:spPr>
      </p:pic>
      <p:sp>
        <p:nvSpPr>
          <p:cNvPr id="399" name="First challenge was with the web scraping of data, initially we were unable to  extract the reviews    from different pages, later after modifying the code we had overcome this problem.…"/>
          <p:cNvSpPr txBox="1"/>
          <p:nvPr/>
        </p:nvSpPr>
        <p:spPr>
          <a:xfrm>
            <a:off x="45720" y="1012973"/>
            <a:ext cx="8785225" cy="347606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marL="180473" indent="-180473">
              <a:lnSpc>
                <a:spcPct val="120000"/>
              </a:lnSpc>
              <a:spcBef>
                <a:spcPts val="100"/>
              </a:spcBef>
              <a:buSzPct val="100000"/>
              <a:buChar char="•"/>
              <a:defRPr sz="2100">
                <a:latin typeface="Century Gothic"/>
                <a:ea typeface="Century Gothic"/>
                <a:cs typeface="Century Gothic"/>
                <a:sym typeface="Century Gothic"/>
              </a:defRPr>
            </a:pPr>
            <a:r>
              <a:rPr sz="1800">
                <a:latin typeface="Times New Roman"/>
                <a:ea typeface="Times New Roman"/>
                <a:cs typeface="Times New Roman"/>
                <a:sym typeface="Times New Roman"/>
              </a:rPr>
              <a:t>First challenge was with the web scraping of data, initially we were unable to  extract the reviews    from different pages, later after modifying the code we had overcome this problem.</a:t>
            </a:r>
            <a:endParaRPr>
              <a:latin typeface="Times New Roman"/>
              <a:ea typeface="Times New Roman"/>
              <a:cs typeface="Times New Roman"/>
              <a:sym typeface="Times New Roman"/>
            </a:endParaRPr>
          </a:p>
          <a:p>
            <a:pPr marL="180473" indent="-180473">
              <a:lnSpc>
                <a:spcPct val="120000"/>
              </a:lnSpc>
              <a:spcBef>
                <a:spcPts val="100"/>
              </a:spcBef>
              <a:buSzPct val="100000"/>
              <a:buChar char="•"/>
              <a:defRPr sz="1800">
                <a:latin typeface="Times New Roman"/>
                <a:ea typeface="Times New Roman"/>
                <a:cs typeface="Times New Roman"/>
                <a:sym typeface="Times New Roman"/>
              </a:defRPr>
            </a:pPr>
            <a:r>
              <a:t>Cleaning of the data was our second big challenge, since in the data there will be emoji's and regional languages, cleaning of this was not an easy task.</a:t>
            </a:r>
          </a:p>
          <a:p>
            <a:pPr marL="180473" indent="-180473">
              <a:lnSpc>
                <a:spcPct val="120000"/>
              </a:lnSpc>
              <a:spcBef>
                <a:spcPts val="100"/>
              </a:spcBef>
              <a:buSzPct val="100000"/>
              <a:buChar char="•"/>
              <a:defRPr sz="1800">
                <a:latin typeface="Times New Roman"/>
                <a:ea typeface="Times New Roman"/>
                <a:cs typeface="Times New Roman"/>
                <a:sym typeface="Times New Roman"/>
              </a:defRPr>
            </a:pPr>
            <a:r>
              <a:t>Words such as “love” and “hate” are high on positive (+1) and negative (-1) scores in polarity. These are easy to understand. But there are in-between conjugations of words such as “not so bad” that can mean “average” and hence lie in mid-polarity (-75). Sometimes phrases like these get left out, which dilutes the sentiment score</a:t>
            </a:r>
          </a:p>
          <a:p>
            <a:pPr marL="180473" indent="-180473">
              <a:lnSpc>
                <a:spcPct val="120000"/>
              </a:lnSpc>
              <a:spcBef>
                <a:spcPts val="100"/>
              </a:spcBef>
              <a:buSzPct val="100000"/>
              <a:buChar char="•"/>
              <a:defRPr sz="1800">
                <a:latin typeface="Times New Roman"/>
                <a:ea typeface="Times New Roman"/>
                <a:cs typeface="Times New Roman"/>
                <a:sym typeface="Times New Roman"/>
              </a:defRPr>
            </a:pPr>
            <a:r>
              <a:t>Comparative sentences can be tricky because they may not always give an opinion. Much of it has to be deduced. For example, “This Product is larger than other product.”, the sentence does not mention any negative or positive emotion. So this was also challenging part to us.</a:t>
            </a:r>
          </a:p>
        </p:txBody>
      </p:sp>
      <p:pic>
        <p:nvPicPr>
          <p:cNvPr id="400" name="Image 05-07-22 at 5.20 PM.jpg" descr="Image 05-07-22 at 5.20 PM.jpg"/>
          <p:cNvPicPr>
            <a:picLocks noChangeAspect="1"/>
          </p:cNvPicPr>
          <p:nvPr/>
        </p:nvPicPr>
        <p:blipFill>
          <a:blip r:embed="rId3">
            <a:extLst/>
          </a:blip>
          <a:stretch>
            <a:fillRect/>
          </a:stretch>
        </p:blipFill>
        <p:spPr>
          <a:xfrm>
            <a:off x="-107834" y="4530041"/>
            <a:ext cx="2482471" cy="2320277"/>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2" name="Google Shape;299;p15" descr="Google Shape;299;p15"/>
          <p:cNvPicPr>
            <a:picLocks noChangeAspect="1"/>
          </p:cNvPicPr>
          <p:nvPr/>
        </p:nvPicPr>
        <p:blipFill>
          <a:blip r:embed="rId2">
            <a:extLst/>
          </a:blip>
          <a:stretch>
            <a:fillRect/>
          </a:stretch>
        </p:blipFill>
        <p:spPr>
          <a:xfrm>
            <a:off x="7771754" y="100245"/>
            <a:ext cx="1187052" cy="411360"/>
          </a:xfrm>
          <a:prstGeom prst="rect">
            <a:avLst/>
          </a:prstGeom>
          <a:ln w="12700">
            <a:miter lim="400000"/>
          </a:ln>
        </p:spPr>
      </p:pic>
      <p:pic>
        <p:nvPicPr>
          <p:cNvPr id="403" name="Image 05-07-22 at 5.09 PM.jpg" descr="Image 05-07-22 at 5.09 PM.jpg"/>
          <p:cNvPicPr>
            <a:picLocks noChangeAspect="1"/>
          </p:cNvPicPr>
          <p:nvPr/>
        </p:nvPicPr>
        <p:blipFill>
          <a:blip r:embed="rId3">
            <a:extLst/>
          </a:blip>
          <a:stretch>
            <a:fillRect/>
          </a:stretch>
        </p:blipFill>
        <p:spPr>
          <a:xfrm>
            <a:off x="1974253" y="1207399"/>
            <a:ext cx="5337675" cy="4443202"/>
          </a:xfrm>
          <a:prstGeom prst="rect">
            <a:avLst/>
          </a:prstGeom>
          <a:ln w="12700">
            <a:miter lim="400000"/>
          </a:ln>
        </p:spPr>
      </p:pic>
      <p:sp>
        <p:nvSpPr>
          <p:cNvPr id="404" name="Google Shape;298;p15"/>
          <p:cNvSpPr txBox="1"/>
          <p:nvPr/>
        </p:nvSpPr>
        <p:spPr>
          <a:xfrm>
            <a:off x="3283916" y="5266507"/>
            <a:ext cx="2718349" cy="742425"/>
          </a:xfrm>
          <a:prstGeom prst="rect">
            <a:avLst/>
          </a:prstGeom>
          <a:solidFill>
            <a:srgbClr val="FFFFFF"/>
          </a:solidFill>
          <a:ln w="25400">
            <a:solidFill>
              <a:srgbClr val="FFFFFF"/>
            </a:solidFill>
          </a:ln>
          <a:extLst>
            <a:ext uri="{C572A759-6A51-4108-AA02-DFA0A04FC94B}">
              <ma14:wrappingTextBoxFlag xmlns:ma14="http://schemas.microsoft.com/office/mac/drawingml/2011/main" val="1"/>
            </a:ext>
          </a:extLst>
        </p:spPr>
        <p:txBody>
          <a:bodyPr lIns="45699" tIns="45699" rIns="45699" bIns="45699">
            <a:spAutoFit/>
          </a:bodyPr>
          <a:lstStyle>
            <a:lvl1pPr>
              <a:lnSpc>
                <a:spcPct val="90000"/>
              </a:lnSpc>
              <a:defRPr sz="4100">
                <a:latin typeface="Big Caslon Medium"/>
                <a:ea typeface="Big Caslon Medium"/>
                <a:cs typeface="Big Caslon Medium"/>
                <a:sym typeface="Big Caslon Medium"/>
              </a:defRPr>
            </a:lvl1pPr>
          </a:lstStyle>
          <a:p>
            <a:pPr/>
            <a:r>
              <a:t>Thank you</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Google Shape;189;p2"/>
          <p:cNvSpPr txBox="1"/>
          <p:nvPr/>
        </p:nvSpPr>
        <p:spPr>
          <a:xfrm>
            <a:off x="27952" y="112648"/>
            <a:ext cx="3415680" cy="486168"/>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b="1" sz="2800" u="sng">
                <a:solidFill>
                  <a:srgbClr val="002776"/>
                </a:solidFill>
              </a:defRPr>
            </a:lvl1pPr>
          </a:lstStyle>
          <a:p>
            <a:pPr/>
            <a:r>
              <a:t>Business Problem:</a:t>
            </a:r>
          </a:p>
        </p:txBody>
      </p:sp>
      <p:sp>
        <p:nvSpPr>
          <p:cNvPr id="312" name="Google Shape;191;p2"/>
          <p:cNvSpPr txBox="1"/>
          <p:nvPr/>
        </p:nvSpPr>
        <p:spPr>
          <a:xfrm>
            <a:off x="25488" y="867053"/>
            <a:ext cx="7652151" cy="17678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gn="just">
              <a:defRPr sz="1800">
                <a:solidFill>
                  <a:srgbClr val="202124"/>
                </a:solidFill>
                <a:latin typeface="Century Gothic"/>
                <a:ea typeface="Century Gothic"/>
                <a:cs typeface="Century Gothic"/>
                <a:sym typeface="Century Gothic"/>
              </a:defRPr>
            </a:pPr>
            <a:r>
              <a:t>The goal of sentiment analysis is to know a user opinion on a target object (Product) by analysing a vast amount of data.</a:t>
            </a:r>
          </a:p>
          <a:p>
            <a:pPr algn="just">
              <a:defRPr sz="1800">
                <a:solidFill>
                  <a:srgbClr val="202124"/>
                </a:solidFill>
                <a:latin typeface="Century Gothic"/>
                <a:ea typeface="Century Gothic"/>
                <a:cs typeface="Century Gothic"/>
                <a:sym typeface="Century Gothic"/>
              </a:defRPr>
            </a:pPr>
          </a:p>
          <a:p>
            <a:pPr algn="just">
              <a:defRPr sz="1800">
                <a:solidFill>
                  <a:srgbClr val="202124"/>
                </a:solidFill>
                <a:latin typeface="Century Gothic"/>
                <a:ea typeface="Century Gothic"/>
                <a:cs typeface="Century Gothic"/>
                <a:sym typeface="Century Gothic"/>
              </a:defRPr>
            </a:pPr>
            <a:r>
              <a:t>In this project we have selected Amazon FireStick as the product, the reason for selection was to analyse the reviews into positive, negative or neutral.</a:t>
            </a:r>
          </a:p>
        </p:txBody>
      </p:sp>
      <p:sp>
        <p:nvSpPr>
          <p:cNvPr id="313" name="Google Shape;192;p2"/>
          <p:cNvSpPr txBox="1"/>
          <p:nvPr/>
        </p:nvSpPr>
        <p:spPr>
          <a:xfrm>
            <a:off x="45724" y="2903091"/>
            <a:ext cx="2478130" cy="486167"/>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b="1" sz="2800" u="sng">
                <a:solidFill>
                  <a:schemeClr val="accent5"/>
                </a:solidFill>
              </a:defRPr>
            </a:lvl1pPr>
          </a:lstStyle>
          <a:p>
            <a:pPr>
              <a:defRPr>
                <a:solidFill>
                  <a:schemeClr val="accent5">
                    <a:lumOff val="-7372"/>
                  </a:schemeClr>
                </a:solidFill>
              </a:defRPr>
            </a:pPr>
            <a:r>
              <a:rPr>
                <a:solidFill>
                  <a:schemeClr val="accent5"/>
                </a:solidFill>
              </a:rPr>
              <a:t>Sentiments :</a:t>
            </a:r>
          </a:p>
        </p:txBody>
      </p:sp>
      <p:pic>
        <p:nvPicPr>
          <p:cNvPr id="314" name="Google Shape;193;p2" descr="Google Shape;193;p2"/>
          <p:cNvPicPr>
            <a:picLocks noChangeAspect="1"/>
          </p:cNvPicPr>
          <p:nvPr/>
        </p:nvPicPr>
        <p:blipFill>
          <a:blip r:embed="rId2">
            <a:extLst/>
          </a:blip>
          <a:stretch>
            <a:fillRect/>
          </a:stretch>
        </p:blipFill>
        <p:spPr>
          <a:xfrm>
            <a:off x="7825071" y="150052"/>
            <a:ext cx="1187052" cy="411360"/>
          </a:xfrm>
          <a:prstGeom prst="rect">
            <a:avLst/>
          </a:prstGeom>
          <a:ln w="12700">
            <a:miter lim="400000"/>
          </a:ln>
        </p:spPr>
      </p:pic>
      <p:pic>
        <p:nvPicPr>
          <p:cNvPr id="315" name="Picture 2" descr="Picture 2"/>
          <p:cNvPicPr>
            <a:picLocks noChangeAspect="1"/>
          </p:cNvPicPr>
          <p:nvPr/>
        </p:nvPicPr>
        <p:blipFill>
          <a:blip r:embed="rId3">
            <a:extLst/>
          </a:blip>
          <a:srcRect l="0" t="3350" r="0" b="17922"/>
          <a:stretch>
            <a:fillRect/>
          </a:stretch>
        </p:blipFill>
        <p:spPr>
          <a:xfrm>
            <a:off x="2236985" y="3657495"/>
            <a:ext cx="4669858" cy="2755982"/>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7" name="Google Shape;199;p3" descr="Google Shape;199;p3"/>
          <p:cNvPicPr>
            <a:picLocks noChangeAspect="1"/>
          </p:cNvPicPr>
          <p:nvPr/>
        </p:nvPicPr>
        <p:blipFill>
          <a:blip r:embed="rId2">
            <a:extLst/>
          </a:blip>
          <a:stretch>
            <a:fillRect/>
          </a:stretch>
        </p:blipFill>
        <p:spPr>
          <a:xfrm>
            <a:off x="7780640" y="375720"/>
            <a:ext cx="1187052" cy="411360"/>
          </a:xfrm>
          <a:prstGeom prst="rect">
            <a:avLst/>
          </a:prstGeom>
          <a:ln w="12700">
            <a:miter lim="400000"/>
          </a:ln>
        </p:spPr>
      </p:pic>
      <p:sp>
        <p:nvSpPr>
          <p:cNvPr id="318" name="Google Shape;200;p3"/>
          <p:cNvSpPr txBox="1"/>
          <p:nvPr/>
        </p:nvSpPr>
        <p:spPr>
          <a:xfrm>
            <a:off x="25117" y="338316"/>
            <a:ext cx="6043133" cy="486168"/>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b="1" sz="2800" u="sng">
                <a:solidFill>
                  <a:srgbClr val="002776"/>
                </a:solidFill>
              </a:defRPr>
            </a:lvl1pPr>
          </a:lstStyle>
          <a:p>
            <a:pPr/>
            <a:r>
              <a:t>Product description:</a:t>
            </a:r>
          </a:p>
        </p:txBody>
      </p:sp>
      <p:sp>
        <p:nvSpPr>
          <p:cNvPr id="319" name="Amazon fire Tv stick is a media streaming device which lets to stream video, install apps, play music etc on your tv.…"/>
          <p:cNvSpPr txBox="1"/>
          <p:nvPr/>
        </p:nvSpPr>
        <p:spPr>
          <a:xfrm>
            <a:off x="25400" y="993212"/>
            <a:ext cx="9093201" cy="11176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just">
              <a:defRPr sz="1800">
                <a:latin typeface="Century Gothic"/>
                <a:ea typeface="Century Gothic"/>
                <a:cs typeface="Century Gothic"/>
                <a:sym typeface="Century Gothic"/>
              </a:defRPr>
            </a:pPr>
            <a:r>
              <a:t>Amazon fire Tv stick is a media streaming device which lets to stream video, install apps, play music etc on your tv.</a:t>
            </a:r>
          </a:p>
          <a:p>
            <a:pPr algn="just">
              <a:defRPr sz="1800">
                <a:latin typeface="Century Gothic"/>
                <a:ea typeface="Century Gothic"/>
                <a:cs typeface="Century Gothic"/>
                <a:sym typeface="Century Gothic"/>
              </a:defRPr>
            </a:pPr>
          </a:p>
          <a:p>
            <a:pPr algn="just">
              <a:defRPr sz="1800">
                <a:latin typeface="Century Gothic"/>
                <a:ea typeface="Century Gothic"/>
                <a:cs typeface="Century Gothic"/>
                <a:sym typeface="Century Gothic"/>
              </a:defRPr>
            </a:pPr>
            <a:r>
              <a:t>It's built on the Android platform and it converts normal tv to a smart tv. </a:t>
            </a:r>
          </a:p>
        </p:txBody>
      </p:sp>
      <p:pic>
        <p:nvPicPr>
          <p:cNvPr id="320" name="Picture 1" descr="Picture 1"/>
          <p:cNvPicPr>
            <a:picLocks noChangeAspect="1"/>
          </p:cNvPicPr>
          <p:nvPr/>
        </p:nvPicPr>
        <p:blipFill>
          <a:blip r:embed="rId3">
            <a:extLst/>
          </a:blip>
          <a:stretch>
            <a:fillRect/>
          </a:stretch>
        </p:blipFill>
        <p:spPr>
          <a:xfrm>
            <a:off x="1154701" y="2316945"/>
            <a:ext cx="6467476" cy="3363282"/>
          </a:xfrm>
          <a:prstGeom prst="rect">
            <a:avLst/>
          </a:prstGeom>
          <a:ln w="12700">
            <a:miter lim="400000"/>
          </a:ln>
        </p:spPr>
      </p:pic>
      <p:pic>
        <p:nvPicPr>
          <p:cNvPr id="321" name="Image 05-07-22 at 5.31 PM.jpg" descr="Image 05-07-22 at 5.31 PM.jpg"/>
          <p:cNvPicPr>
            <a:picLocks noChangeAspect="1"/>
          </p:cNvPicPr>
          <p:nvPr/>
        </p:nvPicPr>
        <p:blipFill>
          <a:blip r:embed="rId4">
            <a:extLst/>
          </a:blip>
          <a:stretch>
            <a:fillRect/>
          </a:stretch>
        </p:blipFill>
        <p:spPr>
          <a:xfrm>
            <a:off x="6191713" y="4359828"/>
            <a:ext cx="3060639" cy="2548973"/>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3" name="Google Shape;199;p3" descr="Google Shape;199;p3"/>
          <p:cNvPicPr>
            <a:picLocks noChangeAspect="1"/>
          </p:cNvPicPr>
          <p:nvPr/>
        </p:nvPicPr>
        <p:blipFill>
          <a:blip r:embed="rId2">
            <a:extLst/>
          </a:blip>
          <a:stretch>
            <a:fillRect/>
          </a:stretch>
        </p:blipFill>
        <p:spPr>
          <a:xfrm>
            <a:off x="7789526" y="294735"/>
            <a:ext cx="1187052" cy="411360"/>
          </a:xfrm>
          <a:prstGeom prst="rect">
            <a:avLst/>
          </a:prstGeom>
          <a:ln w="12700">
            <a:miter lim="400000"/>
          </a:ln>
        </p:spPr>
      </p:pic>
      <p:sp>
        <p:nvSpPr>
          <p:cNvPr id="324" name="Google Shape;200;p3"/>
          <p:cNvSpPr txBox="1"/>
          <p:nvPr/>
        </p:nvSpPr>
        <p:spPr>
          <a:xfrm>
            <a:off x="193957" y="257331"/>
            <a:ext cx="6043132" cy="486168"/>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b="1" sz="2800" u="sng">
                <a:solidFill>
                  <a:srgbClr val="002776"/>
                </a:solidFill>
              </a:defRPr>
            </a:lvl1pPr>
          </a:lstStyle>
          <a:p>
            <a:pPr/>
            <a:r>
              <a:t>Project Architecture / Project Flow</a:t>
            </a:r>
          </a:p>
        </p:txBody>
      </p:sp>
      <p:pic>
        <p:nvPicPr>
          <p:cNvPr id="325" name="Image 05-07-22 at 4.02 PM.jpg" descr="Image 05-07-22 at 4.02 PM.jpg"/>
          <p:cNvPicPr>
            <a:picLocks noChangeAspect="1"/>
          </p:cNvPicPr>
          <p:nvPr/>
        </p:nvPicPr>
        <p:blipFill>
          <a:blip r:embed="rId3">
            <a:extLst/>
          </a:blip>
          <a:stretch>
            <a:fillRect/>
          </a:stretch>
        </p:blipFill>
        <p:spPr>
          <a:xfrm>
            <a:off x="188587" y="1737080"/>
            <a:ext cx="8766826" cy="3383840"/>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Web scraping:"/>
          <p:cNvSpPr txBox="1"/>
          <p:nvPr>
            <p:ph type="title"/>
          </p:nvPr>
        </p:nvSpPr>
        <p:spPr>
          <a:xfrm>
            <a:off x="115093" y="317112"/>
            <a:ext cx="8913814" cy="528576"/>
          </a:xfrm>
          <a:prstGeom prst="rect">
            <a:avLst/>
          </a:prstGeom>
        </p:spPr>
        <p:txBody>
          <a:bodyPr/>
          <a:lstStyle>
            <a:lvl1pPr>
              <a:defRPr b="1" sz="2800" u="sng">
                <a:solidFill>
                  <a:srgbClr val="002776"/>
                </a:solidFill>
              </a:defRPr>
            </a:lvl1pPr>
          </a:lstStyle>
          <a:p>
            <a:pPr/>
            <a:r>
              <a:t>Web scraping:</a:t>
            </a:r>
          </a:p>
        </p:txBody>
      </p:sp>
      <p:sp>
        <p:nvSpPr>
          <p:cNvPr id="328" name="• Web scraping is the process of extracting content and data from a website.…"/>
          <p:cNvSpPr txBox="1"/>
          <p:nvPr>
            <p:ph type="body" sz="quarter" idx="1"/>
          </p:nvPr>
        </p:nvSpPr>
        <p:spPr>
          <a:xfrm>
            <a:off x="179315" y="996030"/>
            <a:ext cx="8785370" cy="1143923"/>
          </a:xfrm>
          <a:prstGeom prst="rect">
            <a:avLst/>
          </a:prstGeom>
        </p:spPr>
        <p:txBody>
          <a:bodyPr/>
          <a:lstStyle/>
          <a:p>
            <a:pPr marL="0" indent="0" defTabSz="868680">
              <a:spcBef>
                <a:spcPts val="0"/>
              </a:spcBef>
              <a:buClrTx/>
              <a:buSzTx/>
              <a:buFontTx/>
              <a:buNone/>
              <a:defRPr sz="1710">
                <a:solidFill>
                  <a:srgbClr val="000000"/>
                </a:solidFill>
              </a:defRPr>
            </a:pPr>
            <a:r>
              <a:t>• Web scraping is the process of extracting content and data from a website.</a:t>
            </a:r>
          </a:p>
          <a:p>
            <a:pPr marL="0" indent="0" defTabSz="868680">
              <a:spcBef>
                <a:spcPts val="0"/>
              </a:spcBef>
              <a:buClrTx/>
              <a:buSzTx/>
              <a:buFontTx/>
              <a:buNone/>
              <a:defRPr sz="1710">
                <a:solidFill>
                  <a:srgbClr val="000000"/>
                </a:solidFill>
              </a:defRPr>
            </a:pPr>
          </a:p>
          <a:p>
            <a:pPr marL="0" indent="0" defTabSz="868680">
              <a:spcBef>
                <a:spcPts val="0"/>
              </a:spcBef>
              <a:buClrTx/>
              <a:buSzTx/>
              <a:buFontTx/>
              <a:buNone/>
              <a:defRPr sz="1710">
                <a:solidFill>
                  <a:srgbClr val="000000"/>
                </a:solidFill>
              </a:defRPr>
            </a:pPr>
            <a:r>
              <a:t>• Web scraping of the data was carried out with the help of beautiful-soup library.</a:t>
            </a:r>
          </a:p>
        </p:txBody>
      </p:sp>
      <p:pic>
        <p:nvPicPr>
          <p:cNvPr id="329" name="Image 05-07-22 at 4.06 PM.jpg" descr="Image 05-07-22 at 4.06 PM.jpg"/>
          <p:cNvPicPr>
            <a:picLocks noChangeAspect="1"/>
          </p:cNvPicPr>
          <p:nvPr/>
        </p:nvPicPr>
        <p:blipFill>
          <a:blip r:embed="rId2">
            <a:extLst/>
          </a:blip>
          <a:stretch>
            <a:fillRect/>
          </a:stretch>
        </p:blipFill>
        <p:spPr>
          <a:xfrm>
            <a:off x="1547684" y="4882130"/>
            <a:ext cx="5718589" cy="1955389"/>
          </a:xfrm>
          <a:prstGeom prst="rect">
            <a:avLst/>
          </a:prstGeom>
          <a:ln w="12700">
            <a:miter lim="400000"/>
          </a:ln>
        </p:spPr>
      </p:pic>
      <p:pic>
        <p:nvPicPr>
          <p:cNvPr id="330" name="Google Shape;199;p3" descr="Google Shape;199;p3"/>
          <p:cNvPicPr>
            <a:picLocks noChangeAspect="1"/>
          </p:cNvPicPr>
          <p:nvPr/>
        </p:nvPicPr>
        <p:blipFill>
          <a:blip r:embed="rId3">
            <a:extLst/>
          </a:blip>
          <a:stretch>
            <a:fillRect/>
          </a:stretch>
        </p:blipFill>
        <p:spPr>
          <a:xfrm>
            <a:off x="7780640" y="375720"/>
            <a:ext cx="1187052" cy="411360"/>
          </a:xfrm>
          <a:prstGeom prst="rect">
            <a:avLst/>
          </a:prstGeom>
          <a:ln w="12700">
            <a:miter lim="400000"/>
          </a:ln>
        </p:spPr>
      </p:pic>
      <p:sp>
        <p:nvSpPr>
          <p:cNvPr id="331" name="beautiful-soup"/>
          <p:cNvSpPr/>
          <p:nvPr/>
        </p:nvSpPr>
        <p:spPr>
          <a:xfrm>
            <a:off x="3424232" y="5664343"/>
            <a:ext cx="1965493" cy="224514"/>
          </a:xfrm>
          <a:prstGeom prst="rect">
            <a:avLst/>
          </a:prstGeom>
          <a:solidFill>
            <a:srgbClr val="FFFFFF"/>
          </a:solidFill>
          <a:ln w="25400">
            <a:solidFill>
              <a:srgbClr val="FFFFFF"/>
            </a:solidFill>
          </a:ln>
          <a:extLst>
            <a:ext uri="{C572A759-6A51-4108-AA02-DFA0A04FC94B}">
              <ma14:wrappingTextBoxFlag xmlns:ma14="http://schemas.microsoft.com/office/mac/drawingml/2011/main" val="1"/>
            </a:ext>
          </a:extLst>
        </p:spPr>
        <p:txBody>
          <a:bodyPr lIns="0" tIns="0" rIns="0" bIns="0" anchor="ctr"/>
          <a:lstStyle>
            <a:lvl1pPr algn="ctr">
              <a:defRPr b="1" sz="1800">
                <a:solidFill>
                  <a:schemeClr val="accent5">
                    <a:satOff val="-27005"/>
                    <a:lumOff val="15784"/>
                  </a:schemeClr>
                </a:solidFill>
                <a:latin typeface="Calibri"/>
                <a:ea typeface="Calibri"/>
                <a:cs typeface="Calibri"/>
                <a:sym typeface="Calibri"/>
              </a:defRPr>
            </a:lvl1pPr>
          </a:lstStyle>
          <a:p>
            <a:pPr/>
            <a:r>
              <a:t>beautiful-soup</a:t>
            </a:r>
          </a:p>
        </p:txBody>
      </p:sp>
      <p:pic>
        <p:nvPicPr>
          <p:cNvPr id="332" name="Image 05-07-22 at 4.47 PM.jpg" descr="Image 05-07-22 at 4.47 PM.jpg"/>
          <p:cNvPicPr>
            <a:picLocks noChangeAspect="1"/>
          </p:cNvPicPr>
          <p:nvPr/>
        </p:nvPicPr>
        <p:blipFill>
          <a:blip r:embed="rId4">
            <a:extLst/>
          </a:blip>
          <a:stretch>
            <a:fillRect/>
          </a:stretch>
        </p:blipFill>
        <p:spPr>
          <a:xfrm>
            <a:off x="1467387" y="2059192"/>
            <a:ext cx="6209226" cy="2948039"/>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Google Shape;205;p4"/>
          <p:cNvSpPr txBox="1"/>
          <p:nvPr/>
        </p:nvSpPr>
        <p:spPr>
          <a:xfrm>
            <a:off x="102562" y="240567"/>
            <a:ext cx="6344076" cy="486167"/>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b="1" sz="2800" u="sng">
                <a:solidFill>
                  <a:srgbClr val="002776"/>
                </a:solidFill>
              </a:defRPr>
            </a:lvl1pPr>
          </a:lstStyle>
          <a:p>
            <a:pPr/>
            <a:r>
              <a:t>Exploratory Data Analysis (EDA):</a:t>
            </a:r>
          </a:p>
        </p:txBody>
      </p:sp>
      <p:pic>
        <p:nvPicPr>
          <p:cNvPr id="335" name="Google Shape;206;p4" descr="Google Shape;206;p4"/>
          <p:cNvPicPr>
            <a:picLocks noChangeAspect="1"/>
          </p:cNvPicPr>
          <p:nvPr/>
        </p:nvPicPr>
        <p:blipFill>
          <a:blip r:embed="rId2">
            <a:extLst/>
          </a:blip>
          <a:stretch>
            <a:fillRect/>
          </a:stretch>
        </p:blipFill>
        <p:spPr>
          <a:xfrm>
            <a:off x="7762868" y="277970"/>
            <a:ext cx="1187052" cy="411360"/>
          </a:xfrm>
          <a:prstGeom prst="rect">
            <a:avLst/>
          </a:prstGeom>
          <a:ln w="12700">
            <a:miter lim="400000"/>
          </a:ln>
        </p:spPr>
      </p:pic>
      <p:sp>
        <p:nvSpPr>
          <p:cNvPr id="336" name="Look for problems in the data such as null values, duplicate values etc.…"/>
          <p:cNvSpPr txBox="1"/>
          <p:nvPr/>
        </p:nvSpPr>
        <p:spPr>
          <a:xfrm>
            <a:off x="146072" y="984325"/>
            <a:ext cx="9093201" cy="139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342900" indent="-342900">
              <a:lnSpc>
                <a:spcPct val="80000"/>
              </a:lnSpc>
              <a:buClr>
                <a:srgbClr val="000000"/>
              </a:buClr>
              <a:buSzPts val="1800"/>
              <a:buAutoNum type="arabicPeriod" startAt="1"/>
              <a:defRPr sz="1800">
                <a:latin typeface="Century Gothic"/>
                <a:ea typeface="Century Gothic"/>
                <a:cs typeface="Century Gothic"/>
                <a:sym typeface="Century Gothic"/>
              </a:defRPr>
            </a:pPr>
            <a:r>
              <a:t>Look for problems in the data such as null values, duplicate values etc.</a:t>
            </a:r>
          </a:p>
          <a:p>
            <a:pPr marL="228600" indent="-114300">
              <a:lnSpc>
                <a:spcPct val="80000"/>
              </a:lnSpc>
              <a:defRPr sz="1800">
                <a:latin typeface="Century Gothic"/>
                <a:ea typeface="Century Gothic"/>
                <a:cs typeface="Century Gothic"/>
                <a:sym typeface="Century Gothic"/>
              </a:defRPr>
            </a:pPr>
          </a:p>
          <a:p>
            <a:pPr marL="342900" indent="-342900">
              <a:lnSpc>
                <a:spcPct val="80000"/>
              </a:lnSpc>
              <a:buClr>
                <a:srgbClr val="000000"/>
              </a:buClr>
              <a:buSzPts val="1800"/>
              <a:buAutoNum type="arabicPeriod" startAt="2"/>
              <a:defRPr sz="1800">
                <a:latin typeface="Century Gothic"/>
                <a:ea typeface="Century Gothic"/>
                <a:cs typeface="Century Gothic"/>
                <a:sym typeface="Century Gothic"/>
              </a:defRPr>
            </a:pPr>
            <a:r>
              <a:t>Checking for outliers and removal of outliers.</a:t>
            </a:r>
          </a:p>
          <a:p>
            <a:pPr marL="342900" indent="-342900">
              <a:lnSpc>
                <a:spcPct val="80000"/>
              </a:lnSpc>
              <a:buClr>
                <a:srgbClr val="000000"/>
              </a:buClr>
              <a:buSzPts val="1800"/>
              <a:buAutoNum type="arabicPeriod" startAt="2"/>
              <a:defRPr sz="1800">
                <a:latin typeface="Century Gothic"/>
                <a:ea typeface="Century Gothic"/>
                <a:cs typeface="Century Gothic"/>
                <a:sym typeface="Century Gothic"/>
              </a:defRPr>
            </a:pPr>
          </a:p>
          <a:p>
            <a:pPr marL="342900" indent="-342900">
              <a:lnSpc>
                <a:spcPct val="80000"/>
              </a:lnSpc>
              <a:buClr>
                <a:srgbClr val="000000"/>
              </a:buClr>
              <a:buSzPts val="1800"/>
              <a:buAutoNum type="arabicPeriod" startAt="3"/>
              <a:defRPr sz="1800">
                <a:latin typeface="Century Gothic"/>
                <a:ea typeface="Century Gothic"/>
                <a:cs typeface="Century Gothic"/>
                <a:sym typeface="Century Gothic"/>
              </a:defRPr>
            </a:pPr>
            <a:r>
              <a:t>Cleaning of data like removal of punctuations, urls, html tags, hasgtag, space, etc was carried out.</a:t>
            </a:r>
          </a:p>
        </p:txBody>
      </p:sp>
      <p:pic>
        <p:nvPicPr>
          <p:cNvPr id="337" name="Image 05-07-22 at 4.23 PM.jpg" descr="Image 05-07-22 at 4.23 PM.jpg"/>
          <p:cNvPicPr>
            <a:picLocks noChangeAspect="1"/>
          </p:cNvPicPr>
          <p:nvPr/>
        </p:nvPicPr>
        <p:blipFill>
          <a:blip r:embed="rId3">
            <a:extLst/>
          </a:blip>
          <a:stretch>
            <a:fillRect/>
          </a:stretch>
        </p:blipFill>
        <p:spPr>
          <a:xfrm>
            <a:off x="425919" y="2918317"/>
            <a:ext cx="3580889" cy="3783895"/>
          </a:xfrm>
          <a:prstGeom prst="rect">
            <a:avLst/>
          </a:prstGeom>
          <a:ln w="12700">
            <a:miter lim="400000"/>
          </a:ln>
        </p:spPr>
      </p:pic>
      <p:pic>
        <p:nvPicPr>
          <p:cNvPr id="338" name="Image 05-07-22 at 4.24 PM.jpg" descr="Image 05-07-22 at 4.24 PM.jpg"/>
          <p:cNvPicPr>
            <a:picLocks noChangeAspect="1"/>
          </p:cNvPicPr>
          <p:nvPr/>
        </p:nvPicPr>
        <p:blipFill>
          <a:blip r:embed="rId4">
            <a:extLst/>
          </a:blip>
          <a:stretch>
            <a:fillRect/>
          </a:stretch>
        </p:blipFill>
        <p:spPr>
          <a:xfrm>
            <a:off x="4165865" y="2698872"/>
            <a:ext cx="4528374" cy="3950703"/>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Google Shape;211;p5"/>
          <p:cNvSpPr txBox="1"/>
          <p:nvPr/>
        </p:nvSpPr>
        <p:spPr>
          <a:xfrm>
            <a:off x="81270" y="133294"/>
            <a:ext cx="7542329" cy="473883"/>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b="1" sz="2700" u="sng">
                <a:solidFill>
                  <a:srgbClr val="002776"/>
                </a:solidFill>
              </a:defRPr>
            </a:lvl1pPr>
          </a:lstStyle>
          <a:p>
            <a:pPr/>
            <a:r>
              <a:t>Sentiment prediction:</a:t>
            </a:r>
          </a:p>
        </p:txBody>
      </p:sp>
      <p:pic>
        <p:nvPicPr>
          <p:cNvPr id="341" name="Google Shape;213;p5" descr="Google Shape;213;p5"/>
          <p:cNvPicPr>
            <a:picLocks noChangeAspect="1"/>
          </p:cNvPicPr>
          <p:nvPr/>
        </p:nvPicPr>
        <p:blipFill>
          <a:blip r:embed="rId2">
            <a:extLst/>
          </a:blip>
          <a:stretch>
            <a:fillRect/>
          </a:stretch>
        </p:blipFill>
        <p:spPr>
          <a:xfrm>
            <a:off x="7771754" y="170698"/>
            <a:ext cx="1187052" cy="411360"/>
          </a:xfrm>
          <a:prstGeom prst="rect">
            <a:avLst/>
          </a:prstGeom>
          <a:ln w="12700">
            <a:miter lim="400000"/>
          </a:ln>
        </p:spPr>
      </p:pic>
      <p:pic>
        <p:nvPicPr>
          <p:cNvPr id="342" name="Image 05-07-22 at 4.32 PM.jpg" descr="Image 05-07-22 at 4.32 PM.jpg"/>
          <p:cNvPicPr>
            <a:picLocks noChangeAspect="1"/>
          </p:cNvPicPr>
          <p:nvPr/>
        </p:nvPicPr>
        <p:blipFill>
          <a:blip r:embed="rId3">
            <a:extLst/>
          </a:blip>
          <a:stretch>
            <a:fillRect/>
          </a:stretch>
        </p:blipFill>
        <p:spPr>
          <a:xfrm>
            <a:off x="987661" y="1281666"/>
            <a:ext cx="7168678" cy="4294668"/>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Google Shape;220;p6"/>
          <p:cNvSpPr txBox="1"/>
          <p:nvPr/>
        </p:nvSpPr>
        <p:spPr>
          <a:xfrm>
            <a:off x="168839" y="108541"/>
            <a:ext cx="8503150" cy="39476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b="1" sz="2800" u="sng">
                <a:solidFill>
                  <a:srgbClr val="002776"/>
                </a:solidFill>
              </a:defRPr>
            </a:lvl1pPr>
          </a:lstStyle>
          <a:p>
            <a:pPr/>
            <a:r>
              <a:t>Visualisation:</a:t>
            </a:r>
          </a:p>
        </p:txBody>
      </p:sp>
      <p:pic>
        <p:nvPicPr>
          <p:cNvPr id="345" name="Google Shape;222;p6" descr="Google Shape;222;p6"/>
          <p:cNvPicPr>
            <a:picLocks noChangeAspect="1"/>
          </p:cNvPicPr>
          <p:nvPr/>
        </p:nvPicPr>
        <p:blipFill>
          <a:blip r:embed="rId2">
            <a:extLst/>
          </a:blip>
          <a:stretch>
            <a:fillRect/>
          </a:stretch>
        </p:blipFill>
        <p:spPr>
          <a:xfrm>
            <a:off x="7771754" y="100245"/>
            <a:ext cx="1187052" cy="411360"/>
          </a:xfrm>
          <a:prstGeom prst="rect">
            <a:avLst/>
          </a:prstGeom>
          <a:ln w="12700">
            <a:miter lim="400000"/>
          </a:ln>
        </p:spPr>
      </p:pic>
      <p:pic>
        <p:nvPicPr>
          <p:cNvPr id="346" name="Image 05-07-22 at 4.36 PM.jpg" descr="Image 05-07-22 at 4.36 PM.jpg"/>
          <p:cNvPicPr>
            <a:picLocks noChangeAspect="1"/>
          </p:cNvPicPr>
          <p:nvPr/>
        </p:nvPicPr>
        <p:blipFill>
          <a:blip r:embed="rId3">
            <a:extLst/>
          </a:blip>
          <a:stretch>
            <a:fillRect/>
          </a:stretch>
        </p:blipFill>
        <p:spPr>
          <a:xfrm>
            <a:off x="144723" y="1369077"/>
            <a:ext cx="4294872" cy="4119846"/>
          </a:xfrm>
          <a:prstGeom prst="rect">
            <a:avLst/>
          </a:prstGeom>
          <a:ln w="12700">
            <a:miter lim="400000"/>
          </a:ln>
        </p:spPr>
      </p:pic>
      <p:pic>
        <p:nvPicPr>
          <p:cNvPr id="347" name="Image 05-07-22 at 4.36 PM.jpg" descr="Image 05-07-22 at 4.36 PM.jpg"/>
          <p:cNvPicPr>
            <a:picLocks noChangeAspect="1"/>
          </p:cNvPicPr>
          <p:nvPr/>
        </p:nvPicPr>
        <p:blipFill>
          <a:blip r:embed="rId4">
            <a:extLst/>
          </a:blip>
          <a:stretch>
            <a:fillRect/>
          </a:stretch>
        </p:blipFill>
        <p:spPr>
          <a:xfrm>
            <a:off x="4355901" y="1460864"/>
            <a:ext cx="4764182" cy="4119846"/>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Google Shape;228;p7"/>
          <p:cNvSpPr txBox="1"/>
          <p:nvPr/>
        </p:nvSpPr>
        <p:spPr>
          <a:xfrm>
            <a:off x="121924" y="465666"/>
            <a:ext cx="2243227" cy="486168"/>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defRPr b="1" sz="2800" u="sng">
                <a:solidFill>
                  <a:srgbClr val="002776"/>
                </a:solidFill>
              </a:defRPr>
            </a:lvl1pPr>
          </a:lstStyle>
          <a:p>
            <a:pPr/>
            <a:r>
              <a:t>WordCloud:</a:t>
            </a:r>
          </a:p>
        </p:txBody>
      </p:sp>
      <p:pic>
        <p:nvPicPr>
          <p:cNvPr id="350" name="Google Shape;233;p7" descr="Google Shape;233;p7"/>
          <p:cNvPicPr>
            <a:picLocks noChangeAspect="1"/>
          </p:cNvPicPr>
          <p:nvPr/>
        </p:nvPicPr>
        <p:blipFill>
          <a:blip r:embed="rId2">
            <a:extLst/>
          </a:blip>
          <a:stretch>
            <a:fillRect/>
          </a:stretch>
        </p:blipFill>
        <p:spPr>
          <a:xfrm>
            <a:off x="7788687" y="503070"/>
            <a:ext cx="1187052" cy="411360"/>
          </a:xfrm>
          <a:prstGeom prst="rect">
            <a:avLst/>
          </a:prstGeom>
          <a:ln w="12700">
            <a:miter lim="400000"/>
          </a:ln>
        </p:spPr>
      </p:pic>
      <p:pic>
        <p:nvPicPr>
          <p:cNvPr id="351" name="Image 05-07-22 at 4.39 PM.jpg" descr="Image 05-07-22 at 4.39 PM.jpg"/>
          <p:cNvPicPr>
            <a:picLocks noChangeAspect="1"/>
          </p:cNvPicPr>
          <p:nvPr/>
        </p:nvPicPr>
        <p:blipFill>
          <a:blip r:embed="rId3">
            <a:extLst/>
          </a:blip>
          <a:stretch>
            <a:fillRect/>
          </a:stretch>
        </p:blipFill>
        <p:spPr>
          <a:xfrm>
            <a:off x="-1" y="1957605"/>
            <a:ext cx="9144001" cy="2942790"/>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Perception">
  <a:themeElements>
    <a:clrScheme name="Perception">
      <a:dk1>
        <a:srgbClr val="000000"/>
      </a:dk1>
      <a:lt1>
        <a:srgbClr val="FFFFFF"/>
      </a:lt1>
      <a:dk2>
        <a:srgbClr val="A7A7A7"/>
      </a:dk2>
      <a:lt2>
        <a:srgbClr val="535353"/>
      </a:lt2>
      <a:accent1>
        <a:srgbClr val="A2C816"/>
      </a:accent1>
      <a:accent2>
        <a:srgbClr val="E07602"/>
      </a:accent2>
      <a:accent3>
        <a:srgbClr val="E4C402"/>
      </a:accent3>
      <a:accent4>
        <a:srgbClr val="7DC1EF"/>
      </a:accent4>
      <a:accent5>
        <a:srgbClr val="21449B"/>
      </a:accent5>
      <a:accent6>
        <a:srgbClr val="A2B170"/>
      </a:accent6>
      <a:hlink>
        <a:srgbClr val="0000FF"/>
      </a:hlink>
      <a:folHlink>
        <a:srgbClr val="FF00FF"/>
      </a:folHlink>
    </a:clrScheme>
    <a:fontScheme name="Perception">
      <a:majorFont>
        <a:latin typeface="Arial"/>
        <a:ea typeface="Arial"/>
        <a:cs typeface="Arial"/>
      </a:majorFont>
      <a:minorFont>
        <a:latin typeface="Helvetica"/>
        <a:ea typeface="Helvetica"/>
        <a:cs typeface="Helvetica"/>
      </a:minorFont>
    </a:fontScheme>
    <a:fmtScheme name="Perceptio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Perception">
  <a:themeElements>
    <a:clrScheme name="Perception">
      <a:dk1>
        <a:srgbClr val="000000"/>
      </a:dk1>
      <a:lt1>
        <a:srgbClr val="FFFFFF"/>
      </a:lt1>
      <a:dk2>
        <a:srgbClr val="A7A7A7"/>
      </a:dk2>
      <a:lt2>
        <a:srgbClr val="535353"/>
      </a:lt2>
      <a:accent1>
        <a:srgbClr val="A2C816"/>
      </a:accent1>
      <a:accent2>
        <a:srgbClr val="E07602"/>
      </a:accent2>
      <a:accent3>
        <a:srgbClr val="E4C402"/>
      </a:accent3>
      <a:accent4>
        <a:srgbClr val="7DC1EF"/>
      </a:accent4>
      <a:accent5>
        <a:srgbClr val="21449B"/>
      </a:accent5>
      <a:accent6>
        <a:srgbClr val="A2B170"/>
      </a:accent6>
      <a:hlink>
        <a:srgbClr val="0000FF"/>
      </a:hlink>
      <a:folHlink>
        <a:srgbClr val="FF00FF"/>
      </a:folHlink>
    </a:clrScheme>
    <a:fontScheme name="Perception">
      <a:majorFont>
        <a:latin typeface="Arial"/>
        <a:ea typeface="Arial"/>
        <a:cs typeface="Arial"/>
      </a:majorFont>
      <a:minorFont>
        <a:latin typeface="Helvetica"/>
        <a:ea typeface="Helvetica"/>
        <a:cs typeface="Helvetica"/>
      </a:minorFont>
    </a:fontScheme>
    <a:fmtScheme name="Perceptio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